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41" autoAdjust="0"/>
    <p:restoredTop sz="94660"/>
  </p:normalViewPr>
  <p:slideViewPr>
    <p:cSldViewPr>
      <p:cViewPr>
        <p:scale>
          <a:sx n="75" d="100"/>
          <a:sy n="75" d="100"/>
        </p:scale>
        <p:origin x="-1188" y="-4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40F2C8-137A-4BDF-BF80-9EC7831F47C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FC2CD4-6B5B-4550-B201-222E0F93D2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5101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71139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42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427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3276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7890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31429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6143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269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248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906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906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789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7343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7890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42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3352799" cy="6851657"/>
          </a:xfrm>
          <a:custGeom>
            <a:avLst/>
            <a:gdLst>
              <a:gd name="connsiteX0" fmla="*/ 0 w 4470399"/>
              <a:gd name="connsiteY0" fmla="*/ 0 h 6851657"/>
              <a:gd name="connsiteX1" fmla="*/ 3727450 w 4470399"/>
              <a:gd name="connsiteY1" fmla="*/ 0 h 6851657"/>
              <a:gd name="connsiteX2" fmla="*/ 4469766 w 4470399"/>
              <a:gd name="connsiteY2" fmla="*/ 0 h 6851657"/>
              <a:gd name="connsiteX3" fmla="*/ 3973475 w 4470399"/>
              <a:gd name="connsiteY3" fmla="*/ 684468 h 6851657"/>
              <a:gd name="connsiteX4" fmla="*/ 4470399 w 4470399"/>
              <a:gd name="connsiteY4" fmla="*/ 1369807 h 6851657"/>
              <a:gd name="connsiteX5" fmla="*/ 3973475 w 4470399"/>
              <a:gd name="connsiteY5" fmla="*/ 2055148 h 6851657"/>
              <a:gd name="connsiteX6" fmla="*/ 4470399 w 4470399"/>
              <a:gd name="connsiteY6" fmla="*/ 2740489 h 6851657"/>
              <a:gd name="connsiteX7" fmla="*/ 3973475 w 4470399"/>
              <a:gd name="connsiteY7" fmla="*/ 3425828 h 6851657"/>
              <a:gd name="connsiteX8" fmla="*/ 4470399 w 4470399"/>
              <a:gd name="connsiteY8" fmla="*/ 4111167 h 6851657"/>
              <a:gd name="connsiteX9" fmla="*/ 3973475 w 4470399"/>
              <a:gd name="connsiteY9" fmla="*/ 4796507 h 6851657"/>
              <a:gd name="connsiteX10" fmla="*/ 4470399 w 4470399"/>
              <a:gd name="connsiteY10" fmla="*/ 5481847 h 6851657"/>
              <a:gd name="connsiteX11" fmla="*/ 3973475 w 4470399"/>
              <a:gd name="connsiteY11" fmla="*/ 6167188 h 6851657"/>
              <a:gd name="connsiteX12" fmla="*/ 4469767 w 4470399"/>
              <a:gd name="connsiteY12" fmla="*/ 6851657 h 6851657"/>
              <a:gd name="connsiteX13" fmla="*/ 0 w 4470399"/>
              <a:gd name="connsiteY13" fmla="*/ 6851657 h 6851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70399" h="6851657">
                <a:moveTo>
                  <a:pt x="0" y="0"/>
                </a:moveTo>
                <a:lnTo>
                  <a:pt x="3727450" y="0"/>
                </a:lnTo>
                <a:lnTo>
                  <a:pt x="4469766" y="0"/>
                </a:lnTo>
                <a:lnTo>
                  <a:pt x="3973475" y="684468"/>
                </a:lnTo>
                <a:lnTo>
                  <a:pt x="4470399" y="1369807"/>
                </a:lnTo>
                <a:lnTo>
                  <a:pt x="3973475" y="2055148"/>
                </a:lnTo>
                <a:lnTo>
                  <a:pt x="4470399" y="2740489"/>
                </a:lnTo>
                <a:lnTo>
                  <a:pt x="3973475" y="3425828"/>
                </a:lnTo>
                <a:lnTo>
                  <a:pt x="4470399" y="4111167"/>
                </a:lnTo>
                <a:lnTo>
                  <a:pt x="3973475" y="4796507"/>
                </a:lnTo>
                <a:lnTo>
                  <a:pt x="4470399" y="5481847"/>
                </a:lnTo>
                <a:lnTo>
                  <a:pt x="3973475" y="6167188"/>
                </a:lnTo>
                <a:lnTo>
                  <a:pt x="4469767" y="6851657"/>
                </a:lnTo>
                <a:lnTo>
                  <a:pt x="0" y="685165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5814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 userDrawn="1">
            <p:ph type="pic" sz="quarter" idx="14"/>
          </p:nvPr>
        </p:nvSpPr>
        <p:spPr>
          <a:xfrm>
            <a:off x="693547" y="2099434"/>
            <a:ext cx="1138124" cy="1517498"/>
          </a:xfrm>
          <a:prstGeom prst="ellipse">
            <a:avLst/>
          </a:prstGeom>
        </p:spPr>
        <p:txBody>
          <a:bodyPr/>
          <a:lstStyle/>
          <a:p>
            <a:endParaRPr lang="fr-CA" dirty="0"/>
          </a:p>
        </p:txBody>
      </p:sp>
      <p:sp>
        <p:nvSpPr>
          <p:cNvPr id="36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4831207" y="2099434"/>
            <a:ext cx="1138124" cy="1517498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39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693547" y="4390497"/>
            <a:ext cx="1138124" cy="1517498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40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4831207" y="4390497"/>
            <a:ext cx="1138124" cy="1517498"/>
          </a:xfrm>
          <a:prstGeom prst="ellipse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654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extLst mod="1">
    <p:ext uri="{DCECCB84-F9BA-43D5-87BE-67443E8EF086}">
      <p15:sldGuideLst xmlns="" xmlns:p15="http://schemas.microsoft.com/office/powerpoint/2012/main">
        <p15:guide id="1" orient="horz" pos="3884">
          <p15:clr>
            <a:srgbClr val="FBAE40"/>
          </p15:clr>
        </p15:guide>
        <p15:guide id="2" pos="438">
          <p15:clr>
            <a:srgbClr val="FBAE40"/>
          </p15:clr>
        </p15:guide>
        <p15:guide id="3" pos="724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6858000"/>
          </a:xfrm>
          <a:custGeom>
            <a:avLst/>
            <a:gdLst>
              <a:gd name="connsiteX0" fmla="*/ 7079608 w 12192000"/>
              <a:gd name="connsiteY0" fmla="*/ 6045828 h 6858000"/>
              <a:gd name="connsiteX1" fmla="*/ 7064465 w 12192000"/>
              <a:gd name="connsiteY1" fmla="*/ 6054490 h 6858000"/>
              <a:gd name="connsiteX2" fmla="*/ 7037977 w 12192000"/>
              <a:gd name="connsiteY2" fmla="*/ 6065461 h 6858000"/>
              <a:gd name="connsiteX3" fmla="*/ 6899649 w 12192000"/>
              <a:gd name="connsiteY3" fmla="*/ 6107432 h 6858000"/>
              <a:gd name="connsiteX4" fmla="*/ 6979904 w 12192000"/>
              <a:gd name="connsiteY4" fmla="*/ 6071419 h 6858000"/>
              <a:gd name="connsiteX5" fmla="*/ 4600073 w 12192000"/>
              <a:gd name="connsiteY5" fmla="*/ 5849912 h 6858000"/>
              <a:gd name="connsiteX6" fmla="*/ 4839811 w 12192000"/>
              <a:gd name="connsiteY6" fmla="*/ 5985708 h 6858000"/>
              <a:gd name="connsiteX7" fmla="*/ 5433100 w 12192000"/>
              <a:gd name="connsiteY7" fmla="*/ 6202408 h 6858000"/>
              <a:gd name="connsiteX8" fmla="*/ 5617565 w 12192000"/>
              <a:gd name="connsiteY8" fmla="*/ 6237471 h 6858000"/>
              <a:gd name="connsiteX9" fmla="*/ 5592393 w 12192000"/>
              <a:gd name="connsiteY9" fmla="*/ 6237138 h 6858000"/>
              <a:gd name="connsiteX10" fmla="*/ 5378021 w 12192000"/>
              <a:gd name="connsiteY10" fmla="*/ 6215141 h 6858000"/>
              <a:gd name="connsiteX11" fmla="*/ 5216088 w 12192000"/>
              <a:gd name="connsiteY11" fmla="*/ 6190065 h 6858000"/>
              <a:gd name="connsiteX12" fmla="*/ 5173028 w 12192000"/>
              <a:gd name="connsiteY12" fmla="*/ 6172823 h 6858000"/>
              <a:gd name="connsiteX13" fmla="*/ 5131653 w 12192000"/>
              <a:gd name="connsiteY13" fmla="*/ 6155074 h 6858000"/>
              <a:gd name="connsiteX14" fmla="*/ 5084368 w 12192000"/>
              <a:gd name="connsiteY14" fmla="*/ 6131407 h 6858000"/>
              <a:gd name="connsiteX15" fmla="*/ 4989797 w 12192000"/>
              <a:gd name="connsiteY15" fmla="*/ 6089990 h 6858000"/>
              <a:gd name="connsiteX16" fmla="*/ 4895224 w 12192000"/>
              <a:gd name="connsiteY16" fmla="*/ 6042656 h 6858000"/>
              <a:gd name="connsiteX17" fmla="*/ 4794742 w 12192000"/>
              <a:gd name="connsiteY17" fmla="*/ 5983489 h 6858000"/>
              <a:gd name="connsiteX18" fmla="*/ 4694260 w 12192000"/>
              <a:gd name="connsiteY18" fmla="*/ 5918404 h 6858000"/>
              <a:gd name="connsiteX19" fmla="*/ 4306757 w 12192000"/>
              <a:gd name="connsiteY19" fmla="*/ 5594858 h 6858000"/>
              <a:gd name="connsiteX20" fmla="*/ 4373418 w 12192000"/>
              <a:gd name="connsiteY20" fmla="*/ 5660472 h 6858000"/>
              <a:gd name="connsiteX21" fmla="*/ 4590267 w 12192000"/>
              <a:gd name="connsiteY21" fmla="*/ 5842782 h 6858000"/>
              <a:gd name="connsiteX22" fmla="*/ 4600073 w 12192000"/>
              <a:gd name="connsiteY22" fmla="*/ 5849912 h 6858000"/>
              <a:gd name="connsiteX23" fmla="*/ 4562837 w 12192000"/>
              <a:gd name="connsiteY23" fmla="*/ 5828821 h 6858000"/>
              <a:gd name="connsiteX24" fmla="*/ 4323360 w 12192000"/>
              <a:gd name="connsiteY24" fmla="*/ 5654316 h 6858000"/>
              <a:gd name="connsiteX25" fmla="*/ 4321190 w 12192000"/>
              <a:gd name="connsiteY25" fmla="*/ 5650891 h 6858000"/>
              <a:gd name="connsiteX26" fmla="*/ 4313527 w 12192000"/>
              <a:gd name="connsiteY26" fmla="*/ 5640889 h 6858000"/>
              <a:gd name="connsiteX27" fmla="*/ 4320868 w 12192000"/>
              <a:gd name="connsiteY27" fmla="*/ 5641335 h 6858000"/>
              <a:gd name="connsiteX28" fmla="*/ 4310061 w 12192000"/>
              <a:gd name="connsiteY28" fmla="*/ 5598901 h 6858000"/>
              <a:gd name="connsiteX29" fmla="*/ 3943582 w 12192000"/>
              <a:gd name="connsiteY29" fmla="*/ 5270411 h 6858000"/>
              <a:gd name="connsiteX30" fmla="*/ 4081063 w 12192000"/>
              <a:gd name="connsiteY30" fmla="*/ 5390329 h 6858000"/>
              <a:gd name="connsiteX31" fmla="*/ 4209337 w 12192000"/>
              <a:gd name="connsiteY31" fmla="*/ 5484186 h 6858000"/>
              <a:gd name="connsiteX32" fmla="*/ 4215490 w 12192000"/>
              <a:gd name="connsiteY32" fmla="*/ 5492399 h 6858000"/>
              <a:gd name="connsiteX33" fmla="*/ 4256865 w 12192000"/>
              <a:gd name="connsiteY33" fmla="*/ 5533817 h 6858000"/>
              <a:gd name="connsiteX34" fmla="*/ 4306757 w 12192000"/>
              <a:gd name="connsiteY34" fmla="*/ 5594858 h 6858000"/>
              <a:gd name="connsiteX35" fmla="*/ 4262775 w 12192000"/>
              <a:gd name="connsiteY35" fmla="*/ 5551567 h 6858000"/>
              <a:gd name="connsiteX36" fmla="*/ 4301196 w 12192000"/>
              <a:gd name="connsiteY36" fmla="*/ 5624787 h 6858000"/>
              <a:gd name="connsiteX37" fmla="*/ 4313527 w 12192000"/>
              <a:gd name="connsiteY37" fmla="*/ 5640889 h 6858000"/>
              <a:gd name="connsiteX38" fmla="*/ 4304151 w 12192000"/>
              <a:gd name="connsiteY38" fmla="*/ 5640317 h 6858000"/>
              <a:gd name="connsiteX39" fmla="*/ 4323360 w 12192000"/>
              <a:gd name="connsiteY39" fmla="*/ 5654316 h 6858000"/>
              <a:gd name="connsiteX40" fmla="*/ 4332595 w 12192000"/>
              <a:gd name="connsiteY40" fmla="*/ 5668885 h 6858000"/>
              <a:gd name="connsiteX41" fmla="*/ 4304151 w 12192000"/>
              <a:gd name="connsiteY41" fmla="*/ 5658068 h 6858000"/>
              <a:gd name="connsiteX42" fmla="*/ 4245044 w 12192000"/>
              <a:gd name="connsiteY42" fmla="*/ 5598901 h 6858000"/>
              <a:gd name="connsiteX43" fmla="*/ 4191846 w 12192000"/>
              <a:gd name="connsiteY43" fmla="*/ 5545651 h 6858000"/>
              <a:gd name="connsiteX44" fmla="*/ 4109096 w 12192000"/>
              <a:gd name="connsiteY44" fmla="*/ 5462816 h 6858000"/>
              <a:gd name="connsiteX45" fmla="*/ 4044079 w 12192000"/>
              <a:gd name="connsiteY45" fmla="*/ 5385898 h 6858000"/>
              <a:gd name="connsiteX46" fmla="*/ 3979060 w 12192000"/>
              <a:gd name="connsiteY46" fmla="*/ 5314897 h 6858000"/>
              <a:gd name="connsiteX47" fmla="*/ 8873940 w 12192000"/>
              <a:gd name="connsiteY47" fmla="*/ 4913137 h 6858000"/>
              <a:gd name="connsiteX48" fmla="*/ 8808786 w 12192000"/>
              <a:gd name="connsiteY48" fmla="*/ 5013745 h 6858000"/>
              <a:gd name="connsiteX49" fmla="*/ 8773246 w 12192000"/>
              <a:gd name="connsiteY49" fmla="*/ 5067010 h 6858000"/>
              <a:gd name="connsiteX50" fmla="*/ 8737708 w 12192000"/>
              <a:gd name="connsiteY50" fmla="*/ 5120273 h 6858000"/>
              <a:gd name="connsiteX51" fmla="*/ 8660706 w 12192000"/>
              <a:gd name="connsiteY51" fmla="*/ 5220880 h 6858000"/>
              <a:gd name="connsiteX52" fmla="*/ 8589628 w 12192000"/>
              <a:gd name="connsiteY52" fmla="*/ 5321488 h 6858000"/>
              <a:gd name="connsiteX53" fmla="*/ 8548166 w 12192000"/>
              <a:gd name="connsiteY53" fmla="*/ 5368834 h 6858000"/>
              <a:gd name="connsiteX54" fmla="*/ 8512626 w 12192000"/>
              <a:gd name="connsiteY54" fmla="*/ 5416179 h 6858000"/>
              <a:gd name="connsiteX55" fmla="*/ 8435624 w 12192000"/>
              <a:gd name="connsiteY55" fmla="*/ 5499032 h 6858000"/>
              <a:gd name="connsiteX56" fmla="*/ 8305315 w 12192000"/>
              <a:gd name="connsiteY56" fmla="*/ 5641067 h 6858000"/>
              <a:gd name="connsiteX57" fmla="*/ 8323085 w 12192000"/>
              <a:gd name="connsiteY57" fmla="*/ 5623314 h 6858000"/>
              <a:gd name="connsiteX58" fmla="*/ 8370470 w 12192000"/>
              <a:gd name="connsiteY58" fmla="*/ 5587804 h 6858000"/>
              <a:gd name="connsiteX59" fmla="*/ 8435624 w 12192000"/>
              <a:gd name="connsiteY59" fmla="*/ 5528623 h 6858000"/>
              <a:gd name="connsiteX60" fmla="*/ 8453394 w 12192000"/>
              <a:gd name="connsiteY60" fmla="*/ 5504951 h 6858000"/>
              <a:gd name="connsiteX61" fmla="*/ 8512626 w 12192000"/>
              <a:gd name="connsiteY61" fmla="*/ 5439851 h 6858000"/>
              <a:gd name="connsiteX62" fmla="*/ 8672552 w 12192000"/>
              <a:gd name="connsiteY62" fmla="*/ 5232716 h 6858000"/>
              <a:gd name="connsiteX63" fmla="*/ 8814708 w 12192000"/>
              <a:gd name="connsiteY63" fmla="*/ 5013745 h 6858000"/>
              <a:gd name="connsiteX64" fmla="*/ 8856172 w 12192000"/>
              <a:gd name="connsiteY64" fmla="*/ 4942728 h 6858000"/>
              <a:gd name="connsiteX65" fmla="*/ 8873940 w 12192000"/>
              <a:gd name="connsiteY65" fmla="*/ 4913137 h 6858000"/>
              <a:gd name="connsiteX66" fmla="*/ 8717384 w 12192000"/>
              <a:gd name="connsiteY66" fmla="*/ 4618346 h 6858000"/>
              <a:gd name="connsiteX67" fmla="*/ 8717042 w 12192000"/>
              <a:gd name="connsiteY67" fmla="*/ 4619284 h 6858000"/>
              <a:gd name="connsiteX68" fmla="*/ 8714445 w 12192000"/>
              <a:gd name="connsiteY68" fmla="*/ 4625011 h 6858000"/>
              <a:gd name="connsiteX69" fmla="*/ 3249902 w 12192000"/>
              <a:gd name="connsiteY69" fmla="*/ 4525252 h 6858000"/>
              <a:gd name="connsiteX70" fmla="*/ 3333363 w 12192000"/>
              <a:gd name="connsiteY70" fmla="*/ 4687311 h 6858000"/>
              <a:gd name="connsiteX71" fmla="*/ 3451636 w 12192000"/>
              <a:gd name="connsiteY71" fmla="*/ 4882519 h 6858000"/>
              <a:gd name="connsiteX72" fmla="*/ 3510774 w 12192000"/>
              <a:gd name="connsiteY72" fmla="*/ 4983079 h 6858000"/>
              <a:gd name="connsiteX73" fmla="*/ 3540342 w 12192000"/>
              <a:gd name="connsiteY73" fmla="*/ 5030402 h 6858000"/>
              <a:gd name="connsiteX74" fmla="*/ 3575823 w 12192000"/>
              <a:gd name="connsiteY74" fmla="*/ 5077726 h 6858000"/>
              <a:gd name="connsiteX75" fmla="*/ 3640875 w 12192000"/>
              <a:gd name="connsiteY75" fmla="*/ 5166457 h 6858000"/>
              <a:gd name="connsiteX76" fmla="*/ 3711839 w 12192000"/>
              <a:gd name="connsiteY76" fmla="*/ 5255187 h 6858000"/>
              <a:gd name="connsiteX77" fmla="*/ 3782802 w 12192000"/>
              <a:gd name="connsiteY77" fmla="*/ 5343918 h 6858000"/>
              <a:gd name="connsiteX78" fmla="*/ 3859681 w 12192000"/>
              <a:gd name="connsiteY78" fmla="*/ 5420817 h 6858000"/>
              <a:gd name="connsiteX79" fmla="*/ 4266340 w 12192000"/>
              <a:gd name="connsiteY79" fmla="*/ 5766035 h 6858000"/>
              <a:gd name="connsiteX80" fmla="*/ 4315073 w 12192000"/>
              <a:gd name="connsiteY80" fmla="*/ 5798960 h 6858000"/>
              <a:gd name="connsiteX81" fmla="*/ 4327794 w 12192000"/>
              <a:gd name="connsiteY81" fmla="*/ 5811904 h 6858000"/>
              <a:gd name="connsiteX82" fmla="*/ 4477410 w 12192000"/>
              <a:gd name="connsiteY82" fmla="*/ 5931440 h 6858000"/>
              <a:gd name="connsiteX83" fmla="*/ 4594425 w 12192000"/>
              <a:gd name="connsiteY83" fmla="*/ 6013060 h 6858000"/>
              <a:gd name="connsiteX84" fmla="*/ 4492353 w 12192000"/>
              <a:gd name="connsiteY84" fmla="*/ 5968913 h 6858000"/>
              <a:gd name="connsiteX85" fmla="*/ 4397827 w 12192000"/>
              <a:gd name="connsiteY85" fmla="*/ 5923624 h 6858000"/>
              <a:gd name="connsiteX86" fmla="*/ 4244071 w 12192000"/>
              <a:gd name="connsiteY86" fmla="*/ 5834893 h 6858000"/>
              <a:gd name="connsiteX87" fmla="*/ 4179021 w 12192000"/>
              <a:gd name="connsiteY87" fmla="*/ 5793486 h 6858000"/>
              <a:gd name="connsiteX88" fmla="*/ 4119884 w 12192000"/>
              <a:gd name="connsiteY88" fmla="*/ 5752078 h 6858000"/>
              <a:gd name="connsiteX89" fmla="*/ 4019351 w 12192000"/>
              <a:gd name="connsiteY89" fmla="*/ 5669262 h 6858000"/>
              <a:gd name="connsiteX90" fmla="*/ 3936559 w 12192000"/>
              <a:gd name="connsiteY90" fmla="*/ 5592363 h 6858000"/>
              <a:gd name="connsiteX91" fmla="*/ 3853767 w 12192000"/>
              <a:gd name="connsiteY91" fmla="*/ 5515462 h 6858000"/>
              <a:gd name="connsiteX92" fmla="*/ 3770975 w 12192000"/>
              <a:gd name="connsiteY92" fmla="*/ 5420817 h 6858000"/>
              <a:gd name="connsiteX93" fmla="*/ 3676356 w 12192000"/>
              <a:gd name="connsiteY93" fmla="*/ 5314340 h 6858000"/>
              <a:gd name="connsiteX94" fmla="*/ 3629047 w 12192000"/>
              <a:gd name="connsiteY94" fmla="*/ 5249271 h 6858000"/>
              <a:gd name="connsiteX95" fmla="*/ 3575823 w 12192000"/>
              <a:gd name="connsiteY95" fmla="*/ 5178287 h 6858000"/>
              <a:gd name="connsiteX96" fmla="*/ 3345190 w 12192000"/>
              <a:gd name="connsiteY96" fmla="*/ 4781957 h 6858000"/>
              <a:gd name="connsiteX97" fmla="*/ 3286053 w 12192000"/>
              <a:gd name="connsiteY97" fmla="*/ 4639988 h 6858000"/>
              <a:gd name="connsiteX98" fmla="*/ 3262398 w 12192000"/>
              <a:gd name="connsiteY98" fmla="*/ 4569004 h 6858000"/>
              <a:gd name="connsiteX99" fmla="*/ 3133372 w 12192000"/>
              <a:gd name="connsiteY99" fmla="*/ 3885509 h 6858000"/>
              <a:gd name="connsiteX100" fmla="*/ 3144125 w 12192000"/>
              <a:gd name="connsiteY100" fmla="*/ 3924227 h 6858000"/>
              <a:gd name="connsiteX101" fmla="*/ 3212132 w 12192000"/>
              <a:gd name="connsiteY101" fmla="*/ 4134962 h 6858000"/>
              <a:gd name="connsiteX102" fmla="*/ 3265990 w 12192000"/>
              <a:gd name="connsiteY102" fmla="*/ 4270111 h 6858000"/>
              <a:gd name="connsiteX103" fmla="*/ 3271966 w 12192000"/>
              <a:gd name="connsiteY103" fmla="*/ 4296327 h 6858000"/>
              <a:gd name="connsiteX104" fmla="*/ 3673382 w 12192000"/>
              <a:gd name="connsiteY104" fmla="*/ 4998994 h 6858000"/>
              <a:gd name="connsiteX105" fmla="*/ 3695176 w 12192000"/>
              <a:gd name="connsiteY105" fmla="*/ 5022041 h 6858000"/>
              <a:gd name="connsiteX106" fmla="*/ 3696264 w 12192000"/>
              <a:gd name="connsiteY106" fmla="*/ 5023332 h 6858000"/>
              <a:gd name="connsiteX107" fmla="*/ 3825381 w 12192000"/>
              <a:gd name="connsiteY107" fmla="*/ 5237980 h 6858000"/>
              <a:gd name="connsiteX108" fmla="*/ 4034218 w 12192000"/>
              <a:gd name="connsiteY108" fmla="*/ 5506568 h 6858000"/>
              <a:gd name="connsiteX109" fmla="*/ 3813851 w 12192000"/>
              <a:gd name="connsiteY109" fmla="*/ 5278109 h 6858000"/>
              <a:gd name="connsiteX110" fmla="*/ 3599479 w 12192000"/>
              <a:gd name="connsiteY110" fmla="*/ 5006741 h 6858000"/>
              <a:gd name="connsiteX111" fmla="*/ 3244657 w 12192000"/>
              <a:gd name="connsiteY111" fmla="*/ 4385626 h 6858000"/>
              <a:gd name="connsiteX112" fmla="*/ 3198264 w 12192000"/>
              <a:gd name="connsiteY112" fmla="*/ 4268738 h 6858000"/>
              <a:gd name="connsiteX113" fmla="*/ 3197348 w 12192000"/>
              <a:gd name="connsiteY113" fmla="*/ 4261405 h 6858000"/>
              <a:gd name="connsiteX114" fmla="*/ 3191433 w 12192000"/>
              <a:gd name="connsiteY114" fmla="*/ 4214080 h 6858000"/>
              <a:gd name="connsiteX115" fmla="*/ 3179606 w 12192000"/>
              <a:gd name="connsiteY115" fmla="*/ 4113520 h 6858000"/>
              <a:gd name="connsiteX116" fmla="*/ 3177111 w 12192000"/>
              <a:gd name="connsiteY116" fmla="*/ 4169658 h 6858000"/>
              <a:gd name="connsiteX117" fmla="*/ 3174339 w 12192000"/>
              <a:gd name="connsiteY117" fmla="*/ 4206275 h 6858000"/>
              <a:gd name="connsiteX118" fmla="*/ 3136175 w 12192000"/>
              <a:gd name="connsiteY118" fmla="*/ 4089663 h 6858000"/>
              <a:gd name="connsiteX119" fmla="*/ 3132297 w 12192000"/>
              <a:gd name="connsiteY119" fmla="*/ 4048451 h 6858000"/>
              <a:gd name="connsiteX120" fmla="*/ 3132297 w 12192000"/>
              <a:gd name="connsiteY120" fmla="*/ 3983381 h 6858000"/>
              <a:gd name="connsiteX121" fmla="*/ 3132297 w 12192000"/>
              <a:gd name="connsiteY121" fmla="*/ 3900566 h 6858000"/>
              <a:gd name="connsiteX122" fmla="*/ 3188147 w 12192000"/>
              <a:gd name="connsiteY122" fmla="*/ 2749865 h 6858000"/>
              <a:gd name="connsiteX123" fmla="*/ 3180557 w 12192000"/>
              <a:gd name="connsiteY123" fmla="*/ 2809346 h 6858000"/>
              <a:gd name="connsiteX124" fmla="*/ 3170767 w 12192000"/>
              <a:gd name="connsiteY124" fmla="*/ 3152333 h 6858000"/>
              <a:gd name="connsiteX125" fmla="*/ 3192523 w 12192000"/>
              <a:gd name="connsiteY125" fmla="*/ 3478671 h 6858000"/>
              <a:gd name="connsiteX126" fmla="*/ 3179606 w 12192000"/>
              <a:gd name="connsiteY126" fmla="*/ 3527897 h 6858000"/>
              <a:gd name="connsiteX127" fmla="*/ 3161865 w 12192000"/>
              <a:gd name="connsiteY127" fmla="*/ 3628459 h 6858000"/>
              <a:gd name="connsiteX128" fmla="*/ 3155952 w 12192000"/>
              <a:gd name="connsiteY128" fmla="*/ 3675782 h 6858000"/>
              <a:gd name="connsiteX129" fmla="*/ 3150038 w 12192000"/>
              <a:gd name="connsiteY129" fmla="*/ 3723105 h 6858000"/>
              <a:gd name="connsiteX130" fmla="*/ 3138211 w 12192000"/>
              <a:gd name="connsiteY130" fmla="*/ 3817752 h 6858000"/>
              <a:gd name="connsiteX131" fmla="*/ 3133372 w 12192000"/>
              <a:gd name="connsiteY131" fmla="*/ 3885509 h 6858000"/>
              <a:gd name="connsiteX132" fmla="*/ 3114557 w 12192000"/>
              <a:gd name="connsiteY132" fmla="*/ 3817752 h 6858000"/>
              <a:gd name="connsiteX133" fmla="*/ 3096814 w 12192000"/>
              <a:gd name="connsiteY133" fmla="*/ 3717190 h 6858000"/>
              <a:gd name="connsiteX134" fmla="*/ 3079073 w 12192000"/>
              <a:gd name="connsiteY134" fmla="*/ 3628459 h 6858000"/>
              <a:gd name="connsiteX135" fmla="*/ 3067246 w 12192000"/>
              <a:gd name="connsiteY135" fmla="*/ 3539729 h 6858000"/>
              <a:gd name="connsiteX136" fmla="*/ 3055419 w 12192000"/>
              <a:gd name="connsiteY136" fmla="*/ 3468744 h 6858000"/>
              <a:gd name="connsiteX137" fmla="*/ 3055419 w 12192000"/>
              <a:gd name="connsiteY137" fmla="*/ 3403675 h 6858000"/>
              <a:gd name="connsiteX138" fmla="*/ 3049505 w 12192000"/>
              <a:gd name="connsiteY138" fmla="*/ 3314945 h 6858000"/>
              <a:gd name="connsiteX139" fmla="*/ 3041374 w 12192000"/>
              <a:gd name="connsiteY139" fmla="*/ 3289065 h 6858000"/>
              <a:gd name="connsiteX140" fmla="*/ 3037678 w 12192000"/>
              <a:gd name="connsiteY140" fmla="*/ 3338606 h 6858000"/>
              <a:gd name="connsiteX141" fmla="*/ 3031765 w 12192000"/>
              <a:gd name="connsiteY141" fmla="*/ 3474659 h 6858000"/>
              <a:gd name="connsiteX142" fmla="*/ 3037678 w 12192000"/>
              <a:gd name="connsiteY142" fmla="*/ 3581136 h 6858000"/>
              <a:gd name="connsiteX143" fmla="*/ 3043592 w 12192000"/>
              <a:gd name="connsiteY143" fmla="*/ 3640291 h 6858000"/>
              <a:gd name="connsiteX144" fmla="*/ 3049505 w 12192000"/>
              <a:gd name="connsiteY144" fmla="*/ 3711275 h 6858000"/>
              <a:gd name="connsiteX145" fmla="*/ 3122688 w 12192000"/>
              <a:gd name="connsiteY145" fmla="*/ 4048451 h 6858000"/>
              <a:gd name="connsiteX146" fmla="*/ 3136175 w 12192000"/>
              <a:gd name="connsiteY146" fmla="*/ 4089663 h 6858000"/>
              <a:gd name="connsiteX147" fmla="*/ 3138211 w 12192000"/>
              <a:gd name="connsiteY147" fmla="*/ 4111301 h 6858000"/>
              <a:gd name="connsiteX148" fmla="*/ 3144125 w 12192000"/>
              <a:gd name="connsiteY148" fmla="*/ 4160843 h 6858000"/>
              <a:gd name="connsiteX149" fmla="*/ 3174063 w 12192000"/>
              <a:gd name="connsiteY149" fmla="*/ 4209921 h 6858000"/>
              <a:gd name="connsiteX150" fmla="*/ 3174339 w 12192000"/>
              <a:gd name="connsiteY150" fmla="*/ 4206275 h 6858000"/>
              <a:gd name="connsiteX151" fmla="*/ 3178406 w 12192000"/>
              <a:gd name="connsiteY151" fmla="*/ 4218702 h 6858000"/>
              <a:gd name="connsiteX152" fmla="*/ 3198264 w 12192000"/>
              <a:gd name="connsiteY152" fmla="*/ 4268738 h 6858000"/>
              <a:gd name="connsiteX153" fmla="*/ 3203262 w 12192000"/>
              <a:gd name="connsiteY153" fmla="*/ 4308727 h 6858000"/>
              <a:gd name="connsiteX154" fmla="*/ 3221003 w 12192000"/>
              <a:gd name="connsiteY154" fmla="*/ 4397458 h 6858000"/>
              <a:gd name="connsiteX155" fmla="*/ 3238744 w 12192000"/>
              <a:gd name="connsiteY155" fmla="*/ 4486188 h 6858000"/>
              <a:gd name="connsiteX156" fmla="*/ 3249902 w 12192000"/>
              <a:gd name="connsiteY156" fmla="*/ 4525252 h 6858000"/>
              <a:gd name="connsiteX157" fmla="*/ 3232830 w 12192000"/>
              <a:gd name="connsiteY157" fmla="*/ 4492103 h 6858000"/>
              <a:gd name="connsiteX158" fmla="*/ 3150038 w 12192000"/>
              <a:gd name="connsiteY158" fmla="*/ 4296896 h 6858000"/>
              <a:gd name="connsiteX159" fmla="*/ 3114557 w 12192000"/>
              <a:gd name="connsiteY159" fmla="*/ 4202250 h 6858000"/>
              <a:gd name="connsiteX160" fmla="*/ 3084987 w 12192000"/>
              <a:gd name="connsiteY160" fmla="*/ 4113520 h 6858000"/>
              <a:gd name="connsiteX161" fmla="*/ 3055419 w 12192000"/>
              <a:gd name="connsiteY161" fmla="*/ 4024789 h 6858000"/>
              <a:gd name="connsiteX162" fmla="*/ 3031765 w 12192000"/>
              <a:gd name="connsiteY162" fmla="*/ 3941974 h 6858000"/>
              <a:gd name="connsiteX163" fmla="*/ 2996282 w 12192000"/>
              <a:gd name="connsiteY163" fmla="*/ 3770428 h 6858000"/>
              <a:gd name="connsiteX164" fmla="*/ 2972627 w 12192000"/>
              <a:gd name="connsiteY164" fmla="*/ 3669867 h 6858000"/>
              <a:gd name="connsiteX165" fmla="*/ 2960800 w 12192000"/>
              <a:gd name="connsiteY165" fmla="*/ 3563390 h 6858000"/>
              <a:gd name="connsiteX166" fmla="*/ 2949711 w 12192000"/>
              <a:gd name="connsiteY166" fmla="*/ 3327515 h 6858000"/>
              <a:gd name="connsiteX167" fmla="*/ 2950379 w 12192000"/>
              <a:gd name="connsiteY167" fmla="*/ 3313603 h 6858000"/>
              <a:gd name="connsiteX168" fmla="*/ 3022155 w 12192000"/>
              <a:gd name="connsiteY168" fmla="*/ 3101991 h 6858000"/>
              <a:gd name="connsiteX169" fmla="*/ 3179606 w 12192000"/>
              <a:gd name="connsiteY169" fmla="*/ 2764815 h 6858000"/>
              <a:gd name="connsiteX170" fmla="*/ 3182563 w 12192000"/>
              <a:gd name="connsiteY170" fmla="*/ 2759639 h 6858000"/>
              <a:gd name="connsiteX171" fmla="*/ 3296886 w 12192000"/>
              <a:gd name="connsiteY171" fmla="*/ 2564571 h 6858000"/>
              <a:gd name="connsiteX172" fmla="*/ 3290355 w 12192000"/>
              <a:gd name="connsiteY172" fmla="*/ 2619307 h 6858000"/>
              <a:gd name="connsiteX173" fmla="*/ 3281593 w 12192000"/>
              <a:gd name="connsiteY173" fmla="*/ 2723368 h 6858000"/>
              <a:gd name="connsiteX174" fmla="*/ 3275683 w 12192000"/>
              <a:gd name="connsiteY174" fmla="*/ 2829870 h 6858000"/>
              <a:gd name="connsiteX175" fmla="*/ 3269772 w 12192000"/>
              <a:gd name="connsiteY175" fmla="*/ 2936371 h 6858000"/>
              <a:gd name="connsiteX176" fmla="*/ 3270305 w 12192000"/>
              <a:gd name="connsiteY176" fmla="*/ 3005784 h 6858000"/>
              <a:gd name="connsiteX177" fmla="*/ 3268312 w 12192000"/>
              <a:gd name="connsiteY177" fmla="*/ 3013260 h 6858000"/>
              <a:gd name="connsiteX178" fmla="*/ 3238744 w 12192000"/>
              <a:gd name="connsiteY178" fmla="*/ 3214383 h 6858000"/>
              <a:gd name="connsiteX179" fmla="*/ 3233219 w 12192000"/>
              <a:gd name="connsiteY179" fmla="*/ 3275169 h 6858000"/>
              <a:gd name="connsiteX180" fmla="*/ 3222486 w 12192000"/>
              <a:gd name="connsiteY180" fmla="*/ 3031039 h 6858000"/>
              <a:gd name="connsiteX181" fmla="*/ 3238741 w 12192000"/>
              <a:gd name="connsiteY181" fmla="*/ 2711536 h 6858000"/>
              <a:gd name="connsiteX182" fmla="*/ 3247540 w 12192000"/>
              <a:gd name="connsiteY182" fmla="*/ 2649604 h 6858000"/>
              <a:gd name="connsiteX183" fmla="*/ 3268312 w 12192000"/>
              <a:gd name="connsiteY183" fmla="*/ 2611016 h 6858000"/>
              <a:gd name="connsiteX184" fmla="*/ 3485206 w 12192000"/>
              <a:gd name="connsiteY184" fmla="*/ 2288666 h 6858000"/>
              <a:gd name="connsiteX185" fmla="*/ 3454368 w 12192000"/>
              <a:gd name="connsiteY185" fmla="*/ 2358832 h 6858000"/>
              <a:gd name="connsiteX186" fmla="*/ 3353961 w 12192000"/>
              <a:gd name="connsiteY186" fmla="*/ 2665248 h 6858000"/>
              <a:gd name="connsiteX187" fmla="*/ 3315347 w 12192000"/>
              <a:gd name="connsiteY187" fmla="*/ 2832963 h 6858000"/>
              <a:gd name="connsiteX188" fmla="*/ 3312975 w 12192000"/>
              <a:gd name="connsiteY188" fmla="*/ 2839134 h 6858000"/>
              <a:gd name="connsiteX189" fmla="*/ 3317057 w 12192000"/>
              <a:gd name="connsiteY189" fmla="*/ 2823954 h 6858000"/>
              <a:gd name="connsiteX190" fmla="*/ 3317057 w 12192000"/>
              <a:gd name="connsiteY190" fmla="*/ 2806203 h 6858000"/>
              <a:gd name="connsiteX191" fmla="*/ 3322968 w 12192000"/>
              <a:gd name="connsiteY191" fmla="*/ 2711536 h 6858000"/>
              <a:gd name="connsiteX192" fmla="*/ 3340701 w 12192000"/>
              <a:gd name="connsiteY192" fmla="*/ 2616868 h 6858000"/>
              <a:gd name="connsiteX193" fmla="*/ 3372033 w 12192000"/>
              <a:gd name="connsiteY193" fmla="*/ 2444361 h 6858000"/>
              <a:gd name="connsiteX194" fmla="*/ 3463464 w 12192000"/>
              <a:gd name="connsiteY194" fmla="*/ 2315247 h 6858000"/>
              <a:gd name="connsiteX195" fmla="*/ 3209811 w 12192000"/>
              <a:gd name="connsiteY195" fmla="*/ 1817780 h 6858000"/>
              <a:gd name="connsiteX196" fmla="*/ 3186123 w 12192000"/>
              <a:gd name="connsiteY196" fmla="*/ 1870978 h 6858000"/>
              <a:gd name="connsiteX197" fmla="*/ 3168357 w 12192000"/>
              <a:gd name="connsiteY197" fmla="*/ 1918265 h 6858000"/>
              <a:gd name="connsiteX198" fmla="*/ 3132827 w 12192000"/>
              <a:gd name="connsiteY198" fmla="*/ 2012839 h 6858000"/>
              <a:gd name="connsiteX199" fmla="*/ 3079531 w 12192000"/>
              <a:gd name="connsiteY199" fmla="*/ 2172434 h 6858000"/>
              <a:gd name="connsiteX200" fmla="*/ 3026234 w 12192000"/>
              <a:gd name="connsiteY200" fmla="*/ 2414781 h 6858000"/>
              <a:gd name="connsiteX201" fmla="*/ 3020312 w 12192000"/>
              <a:gd name="connsiteY201" fmla="*/ 2450246 h 6858000"/>
              <a:gd name="connsiteX202" fmla="*/ 3014390 w 12192000"/>
              <a:gd name="connsiteY202" fmla="*/ 2521177 h 6858000"/>
              <a:gd name="connsiteX203" fmla="*/ 3008468 w 12192000"/>
              <a:gd name="connsiteY203" fmla="*/ 2627573 h 6858000"/>
              <a:gd name="connsiteX204" fmla="*/ 3103217 w 12192000"/>
              <a:gd name="connsiteY204" fmla="*/ 2160613 h 6858000"/>
              <a:gd name="connsiteX205" fmla="*/ 3209811 w 12192000"/>
              <a:gd name="connsiteY205" fmla="*/ 1817780 h 6858000"/>
              <a:gd name="connsiteX206" fmla="*/ 7779324 w 12192000"/>
              <a:gd name="connsiteY206" fmla="*/ 1291182 h 6858000"/>
              <a:gd name="connsiteX207" fmla="*/ 7838857 w 12192000"/>
              <a:gd name="connsiteY207" fmla="*/ 1316288 h 6858000"/>
              <a:gd name="connsiteX208" fmla="*/ 7872286 w 12192000"/>
              <a:gd name="connsiteY208" fmla="*/ 1334256 h 6858000"/>
              <a:gd name="connsiteX209" fmla="*/ 7909911 w 12192000"/>
              <a:gd name="connsiteY209" fmla="*/ 1374945 h 6858000"/>
              <a:gd name="connsiteX210" fmla="*/ 7962332 w 12192000"/>
              <a:gd name="connsiteY210" fmla="*/ 1428241 h 6858000"/>
              <a:gd name="connsiteX211" fmla="*/ 7985958 w 12192000"/>
              <a:gd name="connsiteY211" fmla="*/ 1440085 h 6858000"/>
              <a:gd name="connsiteX212" fmla="*/ 7917779 w 12192000"/>
              <a:gd name="connsiteY212" fmla="*/ 1358711 h 6858000"/>
              <a:gd name="connsiteX213" fmla="*/ 8046577 w 12192000"/>
              <a:gd name="connsiteY213" fmla="*/ 1427940 h 6858000"/>
              <a:gd name="connsiteX214" fmla="*/ 8107898 w 12192000"/>
              <a:gd name="connsiteY214" fmla="*/ 1469564 h 6858000"/>
              <a:gd name="connsiteX215" fmla="*/ 8164758 w 12192000"/>
              <a:gd name="connsiteY215" fmla="*/ 1539922 h 6858000"/>
              <a:gd name="connsiteX216" fmla="*/ 8247489 w 12192000"/>
              <a:gd name="connsiteY216" fmla="*/ 1652380 h 6858000"/>
              <a:gd name="connsiteX217" fmla="*/ 8318399 w 12192000"/>
              <a:gd name="connsiteY217" fmla="*/ 1758918 h 6858000"/>
              <a:gd name="connsiteX218" fmla="*/ 8353854 w 12192000"/>
              <a:gd name="connsiteY218" fmla="*/ 1806269 h 6858000"/>
              <a:gd name="connsiteX219" fmla="*/ 8383401 w 12192000"/>
              <a:gd name="connsiteY219" fmla="*/ 1859537 h 6858000"/>
              <a:gd name="connsiteX220" fmla="*/ 8442492 w 12192000"/>
              <a:gd name="connsiteY220" fmla="*/ 1948319 h 6858000"/>
              <a:gd name="connsiteX221" fmla="*/ 8389309 w 12192000"/>
              <a:gd name="connsiteY221" fmla="*/ 1829944 h 6858000"/>
              <a:gd name="connsiteX222" fmla="*/ 8371583 w 12192000"/>
              <a:gd name="connsiteY222" fmla="*/ 1788511 h 6858000"/>
              <a:gd name="connsiteX223" fmla="*/ 8342035 w 12192000"/>
              <a:gd name="connsiteY223" fmla="*/ 1747080 h 6858000"/>
              <a:gd name="connsiteX224" fmla="*/ 8282944 w 12192000"/>
              <a:gd name="connsiteY224" fmla="*/ 1652380 h 6858000"/>
              <a:gd name="connsiteX225" fmla="*/ 8210002 w 12192000"/>
              <a:gd name="connsiteY225" fmla="*/ 1545379 h 6858000"/>
              <a:gd name="connsiteX226" fmla="*/ 8200180 w 12192000"/>
              <a:gd name="connsiteY226" fmla="*/ 1532201 h 6858000"/>
              <a:gd name="connsiteX227" fmla="*/ 8232857 w 12192000"/>
              <a:gd name="connsiteY227" fmla="*/ 1554382 h 6858000"/>
              <a:gd name="connsiteX228" fmla="*/ 8401397 w 12192000"/>
              <a:gd name="connsiteY228" fmla="*/ 1694133 h 6858000"/>
              <a:gd name="connsiteX229" fmla="*/ 8655686 w 12192000"/>
              <a:gd name="connsiteY229" fmla="*/ 1995816 h 6858000"/>
              <a:gd name="connsiteX230" fmla="*/ 8714822 w 12192000"/>
              <a:gd name="connsiteY230" fmla="*/ 2084547 h 6858000"/>
              <a:gd name="connsiteX231" fmla="*/ 8762132 w 12192000"/>
              <a:gd name="connsiteY231" fmla="*/ 2173278 h 6858000"/>
              <a:gd name="connsiteX232" fmla="*/ 8833098 w 12192000"/>
              <a:gd name="connsiteY232" fmla="*/ 2321162 h 6858000"/>
              <a:gd name="connsiteX233" fmla="*/ 8880406 w 12192000"/>
              <a:gd name="connsiteY233" fmla="*/ 2439469 h 6858000"/>
              <a:gd name="connsiteX234" fmla="*/ 8909974 w 12192000"/>
              <a:gd name="connsiteY234" fmla="*/ 2534116 h 6858000"/>
              <a:gd name="connsiteX235" fmla="*/ 8957284 w 12192000"/>
              <a:gd name="connsiteY235" fmla="*/ 2664253 h 6858000"/>
              <a:gd name="connsiteX236" fmla="*/ 8986852 w 12192000"/>
              <a:gd name="connsiteY236" fmla="*/ 2752984 h 6858000"/>
              <a:gd name="connsiteX237" fmla="*/ 9040076 w 12192000"/>
              <a:gd name="connsiteY237" fmla="*/ 2995514 h 6858000"/>
              <a:gd name="connsiteX238" fmla="*/ 9045990 w 12192000"/>
              <a:gd name="connsiteY238" fmla="*/ 3107906 h 6858000"/>
              <a:gd name="connsiteX239" fmla="*/ 9051904 w 12192000"/>
              <a:gd name="connsiteY239" fmla="*/ 3172975 h 6858000"/>
              <a:gd name="connsiteX240" fmla="*/ 9051904 w 12192000"/>
              <a:gd name="connsiteY240" fmla="*/ 3249876 h 6858000"/>
              <a:gd name="connsiteX241" fmla="*/ 9040076 w 12192000"/>
              <a:gd name="connsiteY241" fmla="*/ 3433252 h 6858000"/>
              <a:gd name="connsiteX242" fmla="*/ 9028250 w 12192000"/>
              <a:gd name="connsiteY242" fmla="*/ 3545644 h 6858000"/>
              <a:gd name="connsiteX243" fmla="*/ 9010508 w 12192000"/>
              <a:gd name="connsiteY243" fmla="*/ 3663952 h 6858000"/>
              <a:gd name="connsiteX244" fmla="*/ 8992766 w 12192000"/>
              <a:gd name="connsiteY244" fmla="*/ 3758598 h 6858000"/>
              <a:gd name="connsiteX245" fmla="*/ 8975026 w 12192000"/>
              <a:gd name="connsiteY245" fmla="*/ 3794089 h 6858000"/>
              <a:gd name="connsiteX246" fmla="*/ 8975026 w 12192000"/>
              <a:gd name="connsiteY246" fmla="*/ 3740851 h 6858000"/>
              <a:gd name="connsiteX247" fmla="*/ 8992766 w 12192000"/>
              <a:gd name="connsiteY247" fmla="*/ 3569305 h 6858000"/>
              <a:gd name="connsiteX248" fmla="*/ 8998680 w 12192000"/>
              <a:gd name="connsiteY248" fmla="*/ 3456913 h 6858000"/>
              <a:gd name="connsiteX249" fmla="*/ 8998680 w 12192000"/>
              <a:gd name="connsiteY249" fmla="*/ 3338606 h 6858000"/>
              <a:gd name="connsiteX250" fmla="*/ 8998680 w 12192000"/>
              <a:gd name="connsiteY250" fmla="*/ 3226214 h 6858000"/>
              <a:gd name="connsiteX251" fmla="*/ 8998680 w 12192000"/>
              <a:gd name="connsiteY251" fmla="*/ 3172975 h 6858000"/>
              <a:gd name="connsiteX252" fmla="*/ 8992766 w 12192000"/>
              <a:gd name="connsiteY252" fmla="*/ 3125652 h 6858000"/>
              <a:gd name="connsiteX253" fmla="*/ 8980939 w 12192000"/>
              <a:gd name="connsiteY253" fmla="*/ 2983684 h 6858000"/>
              <a:gd name="connsiteX254" fmla="*/ 8963198 w 12192000"/>
              <a:gd name="connsiteY254" fmla="*/ 2983684 h 6858000"/>
              <a:gd name="connsiteX255" fmla="*/ 8957284 w 12192000"/>
              <a:gd name="connsiteY255" fmla="*/ 3178891 h 6858000"/>
              <a:gd name="connsiteX256" fmla="*/ 8957284 w 12192000"/>
              <a:gd name="connsiteY256" fmla="*/ 3273537 h 6858000"/>
              <a:gd name="connsiteX257" fmla="*/ 8957284 w 12192000"/>
              <a:gd name="connsiteY257" fmla="*/ 3336302 h 6858000"/>
              <a:gd name="connsiteX258" fmla="*/ 8952075 w 12192000"/>
              <a:gd name="connsiteY258" fmla="*/ 3241577 h 6858000"/>
              <a:gd name="connsiteX259" fmla="*/ 8904018 w 12192000"/>
              <a:gd name="connsiteY259" fmla="*/ 2941234 h 6858000"/>
              <a:gd name="connsiteX260" fmla="*/ 8750232 w 12192000"/>
              <a:gd name="connsiteY260" fmla="*/ 2379012 h 6858000"/>
              <a:gd name="connsiteX261" fmla="*/ 8507725 w 12192000"/>
              <a:gd name="connsiteY261" fmla="*/ 1917398 h 6858000"/>
              <a:gd name="connsiteX262" fmla="*/ 8493678 w 12192000"/>
              <a:gd name="connsiteY262" fmla="*/ 1908521 h 6858000"/>
              <a:gd name="connsiteX263" fmla="*/ 8501810 w 12192000"/>
              <a:gd name="connsiteY263" fmla="*/ 1935153 h 6858000"/>
              <a:gd name="connsiteX264" fmla="*/ 8572788 w 12192000"/>
              <a:gd name="connsiteY264" fmla="*/ 2083106 h 6858000"/>
              <a:gd name="connsiteX265" fmla="*/ 8844869 w 12192000"/>
              <a:gd name="connsiteY265" fmla="*/ 2805116 h 6858000"/>
              <a:gd name="connsiteX266" fmla="*/ 8920282 w 12192000"/>
              <a:gd name="connsiteY266" fmla="*/ 3212727 h 6858000"/>
              <a:gd name="connsiteX267" fmla="*/ 8943640 w 12192000"/>
              <a:gd name="connsiteY267" fmla="*/ 3515978 h 6858000"/>
              <a:gd name="connsiteX268" fmla="*/ 8938804 w 12192000"/>
              <a:gd name="connsiteY268" fmla="*/ 3594445 h 6858000"/>
              <a:gd name="connsiteX269" fmla="*/ 8927716 w 12192000"/>
              <a:gd name="connsiteY269" fmla="*/ 3693528 h 6858000"/>
              <a:gd name="connsiteX270" fmla="*/ 8909974 w 12192000"/>
              <a:gd name="connsiteY270" fmla="*/ 3788174 h 6858000"/>
              <a:gd name="connsiteX271" fmla="*/ 8892234 w 12192000"/>
              <a:gd name="connsiteY271" fmla="*/ 3930144 h 6858000"/>
              <a:gd name="connsiteX272" fmla="*/ 8868579 w 12192000"/>
              <a:gd name="connsiteY272" fmla="*/ 4066197 h 6858000"/>
              <a:gd name="connsiteX273" fmla="*/ 8844924 w 12192000"/>
              <a:gd name="connsiteY273" fmla="*/ 4202250 h 6858000"/>
              <a:gd name="connsiteX274" fmla="*/ 8809442 w 12192000"/>
              <a:gd name="connsiteY274" fmla="*/ 4338304 h 6858000"/>
              <a:gd name="connsiteX275" fmla="*/ 8769062 w 12192000"/>
              <a:gd name="connsiteY275" fmla="*/ 4477131 h 6858000"/>
              <a:gd name="connsiteX276" fmla="*/ 8727230 w 12192000"/>
              <a:gd name="connsiteY276" fmla="*/ 4591442 h 6858000"/>
              <a:gd name="connsiteX277" fmla="*/ 8800128 w 12192000"/>
              <a:gd name="connsiteY277" fmla="*/ 4366443 h 6858000"/>
              <a:gd name="connsiteX278" fmla="*/ 8902703 w 12192000"/>
              <a:gd name="connsiteY278" fmla="*/ 3547808 h 6858000"/>
              <a:gd name="connsiteX279" fmla="*/ 8639054 w 12192000"/>
              <a:gd name="connsiteY279" fmla="*/ 2538621 h 6858000"/>
              <a:gd name="connsiteX280" fmla="*/ 8634816 w 12192000"/>
              <a:gd name="connsiteY280" fmla="*/ 2531124 h 6858000"/>
              <a:gd name="connsiteX281" fmla="*/ 8613077 w 12192000"/>
              <a:gd name="connsiteY281" fmla="*/ 2468950 h 6858000"/>
              <a:gd name="connsiteX282" fmla="*/ 8565792 w 12192000"/>
              <a:gd name="connsiteY282" fmla="*/ 2356531 h 6858000"/>
              <a:gd name="connsiteX283" fmla="*/ 8542148 w 12192000"/>
              <a:gd name="connsiteY283" fmla="*/ 2297364 h 6858000"/>
              <a:gd name="connsiteX284" fmla="*/ 8518506 w 12192000"/>
              <a:gd name="connsiteY284" fmla="*/ 2244114 h 6858000"/>
              <a:gd name="connsiteX285" fmla="*/ 8465310 w 12192000"/>
              <a:gd name="connsiteY285" fmla="*/ 2137612 h 6858000"/>
              <a:gd name="connsiteX286" fmla="*/ 8347095 w 12192000"/>
              <a:gd name="connsiteY286" fmla="*/ 1924611 h 6858000"/>
              <a:gd name="connsiteX287" fmla="*/ 8282076 w 12192000"/>
              <a:gd name="connsiteY287" fmla="*/ 1829943 h 6858000"/>
              <a:gd name="connsiteX288" fmla="*/ 8217058 w 12192000"/>
              <a:gd name="connsiteY288" fmla="*/ 1729357 h 6858000"/>
              <a:gd name="connsiteX289" fmla="*/ 8282076 w 12192000"/>
              <a:gd name="connsiteY289" fmla="*/ 1841775 h 6858000"/>
              <a:gd name="connsiteX290" fmla="*/ 8418023 w 12192000"/>
              <a:gd name="connsiteY290" fmla="*/ 2102112 h 6858000"/>
              <a:gd name="connsiteX291" fmla="*/ 8453488 w 12192000"/>
              <a:gd name="connsiteY291" fmla="*/ 2173113 h 6858000"/>
              <a:gd name="connsiteX292" fmla="*/ 8483040 w 12192000"/>
              <a:gd name="connsiteY292" fmla="*/ 2244114 h 6858000"/>
              <a:gd name="connsiteX293" fmla="*/ 8504554 w 12192000"/>
              <a:gd name="connsiteY293" fmla="*/ 2300641 h 6858000"/>
              <a:gd name="connsiteX294" fmla="*/ 8501215 w 12192000"/>
              <a:gd name="connsiteY294" fmla="*/ 2294734 h 6858000"/>
              <a:gd name="connsiteX295" fmla="*/ 8432982 w 12192000"/>
              <a:gd name="connsiteY295" fmla="*/ 2195248 h 6858000"/>
              <a:gd name="connsiteX296" fmla="*/ 8408418 w 12192000"/>
              <a:gd name="connsiteY296" fmla="*/ 2145749 h 6858000"/>
              <a:gd name="connsiteX297" fmla="*/ 8199326 w 12192000"/>
              <a:gd name="connsiteY297" fmla="*/ 1800358 h 6858000"/>
              <a:gd name="connsiteX298" fmla="*/ 8140219 w 12192000"/>
              <a:gd name="connsiteY298" fmla="*/ 1717524 h 6858000"/>
              <a:gd name="connsiteX299" fmla="*/ 8075201 w 12192000"/>
              <a:gd name="connsiteY299" fmla="*/ 1634691 h 6858000"/>
              <a:gd name="connsiteX300" fmla="*/ 8045647 w 12192000"/>
              <a:gd name="connsiteY300" fmla="*/ 1587357 h 6858000"/>
              <a:gd name="connsiteX301" fmla="*/ 8010182 w 12192000"/>
              <a:gd name="connsiteY301" fmla="*/ 1545939 h 6858000"/>
              <a:gd name="connsiteX302" fmla="*/ 7945164 w 12192000"/>
              <a:gd name="connsiteY302" fmla="*/ 1469022 h 6858000"/>
              <a:gd name="connsiteX303" fmla="*/ 7874236 w 12192000"/>
              <a:gd name="connsiteY303" fmla="*/ 1386190 h 6858000"/>
              <a:gd name="connsiteX304" fmla="*/ 7797395 w 12192000"/>
              <a:gd name="connsiteY304" fmla="*/ 1309271 h 6858000"/>
              <a:gd name="connsiteX305" fmla="*/ 7550702 w 12192000"/>
              <a:gd name="connsiteY305" fmla="*/ 1282062 h 6858000"/>
              <a:gd name="connsiteX306" fmla="*/ 7691003 w 12192000"/>
              <a:gd name="connsiteY306" fmla="*/ 1374355 h 6858000"/>
              <a:gd name="connsiteX307" fmla="*/ 7791486 w 12192000"/>
              <a:gd name="connsiteY307" fmla="*/ 1451271 h 6858000"/>
              <a:gd name="connsiteX308" fmla="*/ 7886058 w 12192000"/>
              <a:gd name="connsiteY308" fmla="*/ 1528189 h 6858000"/>
              <a:gd name="connsiteX309" fmla="*/ 8063379 w 12192000"/>
              <a:gd name="connsiteY309" fmla="*/ 1705690 h 6858000"/>
              <a:gd name="connsiteX310" fmla="*/ 8227402 w 12192000"/>
              <a:gd name="connsiteY310" fmla="*/ 1895026 h 6858000"/>
              <a:gd name="connsiteX311" fmla="*/ 8321560 w 12192000"/>
              <a:gd name="connsiteY311" fmla="*/ 2036912 h 6858000"/>
              <a:gd name="connsiteX312" fmla="*/ 8156808 w 12192000"/>
              <a:gd name="connsiteY312" fmla="*/ 1834290 h 6858000"/>
              <a:gd name="connsiteX313" fmla="*/ 7737507 w 12192000"/>
              <a:gd name="connsiteY313" fmla="*/ 1426701 h 6858000"/>
              <a:gd name="connsiteX314" fmla="*/ 7563425 w 12192000"/>
              <a:gd name="connsiteY314" fmla="*/ 1292964 h 6858000"/>
              <a:gd name="connsiteX315" fmla="*/ 7329193 w 12192000"/>
              <a:gd name="connsiteY315" fmla="*/ 1134295 h 6858000"/>
              <a:gd name="connsiteX316" fmla="*/ 7382159 w 12192000"/>
              <a:gd name="connsiteY316" fmla="*/ 1148018 h 6858000"/>
              <a:gd name="connsiteX317" fmla="*/ 7463439 w 12192000"/>
              <a:gd name="connsiteY317" fmla="*/ 1207299 h 6858000"/>
              <a:gd name="connsiteX318" fmla="*/ 7550702 w 12192000"/>
              <a:gd name="connsiteY318" fmla="*/ 1282062 h 6858000"/>
              <a:gd name="connsiteX319" fmla="*/ 7540504 w 12192000"/>
              <a:gd name="connsiteY319" fmla="*/ 1275354 h 6858000"/>
              <a:gd name="connsiteX320" fmla="*/ 7506047 w 12192000"/>
              <a:gd name="connsiteY320" fmla="*/ 1248883 h 6858000"/>
              <a:gd name="connsiteX321" fmla="*/ 3917823 w 12192000"/>
              <a:gd name="connsiteY321" fmla="*/ 974799 h 6858000"/>
              <a:gd name="connsiteX322" fmla="*/ 3908219 w 12192000"/>
              <a:gd name="connsiteY322" fmla="*/ 978487 h 6858000"/>
              <a:gd name="connsiteX323" fmla="*/ 3860937 w 12192000"/>
              <a:gd name="connsiteY323" fmla="*/ 1019787 h 6858000"/>
              <a:gd name="connsiteX324" fmla="*/ 3778193 w 12192000"/>
              <a:gd name="connsiteY324" fmla="*/ 1090589 h 6858000"/>
              <a:gd name="connsiteX325" fmla="*/ 3730911 w 12192000"/>
              <a:gd name="connsiteY325" fmla="*/ 1137790 h 6858000"/>
              <a:gd name="connsiteX326" fmla="*/ 3683629 w 12192000"/>
              <a:gd name="connsiteY326" fmla="*/ 1184992 h 6858000"/>
              <a:gd name="connsiteX327" fmla="*/ 3600886 w 12192000"/>
              <a:gd name="connsiteY327" fmla="*/ 1291193 h 6858000"/>
              <a:gd name="connsiteX328" fmla="*/ 3559514 w 12192000"/>
              <a:gd name="connsiteY328" fmla="*/ 1338394 h 6858000"/>
              <a:gd name="connsiteX329" fmla="*/ 3529963 w 12192000"/>
              <a:gd name="connsiteY329" fmla="*/ 1385596 h 6858000"/>
              <a:gd name="connsiteX330" fmla="*/ 3488591 w 12192000"/>
              <a:gd name="connsiteY330" fmla="*/ 1450496 h 6858000"/>
              <a:gd name="connsiteX331" fmla="*/ 3571334 w 12192000"/>
              <a:gd name="connsiteY331" fmla="*/ 1344294 h 6858000"/>
              <a:gd name="connsiteX332" fmla="*/ 3630437 w 12192000"/>
              <a:gd name="connsiteY332" fmla="*/ 1279393 h 6858000"/>
              <a:gd name="connsiteX333" fmla="*/ 3665899 w 12192000"/>
              <a:gd name="connsiteY333" fmla="*/ 1243991 h 6858000"/>
              <a:gd name="connsiteX334" fmla="*/ 3707271 w 12192000"/>
              <a:gd name="connsiteY334" fmla="*/ 1196791 h 6858000"/>
              <a:gd name="connsiteX335" fmla="*/ 3766373 w 12192000"/>
              <a:gd name="connsiteY335" fmla="*/ 1131891 h 6858000"/>
              <a:gd name="connsiteX336" fmla="*/ 3849116 w 12192000"/>
              <a:gd name="connsiteY336" fmla="*/ 1043387 h 6858000"/>
              <a:gd name="connsiteX337" fmla="*/ 3914128 w 12192000"/>
              <a:gd name="connsiteY337" fmla="*/ 984386 h 6858000"/>
              <a:gd name="connsiteX338" fmla="*/ 3917823 w 12192000"/>
              <a:gd name="connsiteY338" fmla="*/ 974799 h 6858000"/>
              <a:gd name="connsiteX339" fmla="*/ 7714595 w 12192000"/>
              <a:gd name="connsiteY339" fmla="*/ 881870 h 6858000"/>
              <a:gd name="connsiteX340" fmla="*/ 7702773 w 12192000"/>
              <a:gd name="connsiteY340" fmla="*/ 887788 h 6858000"/>
              <a:gd name="connsiteX341" fmla="*/ 7755969 w 12192000"/>
              <a:gd name="connsiteY341" fmla="*/ 911459 h 6858000"/>
              <a:gd name="connsiteX342" fmla="*/ 7862361 w 12192000"/>
              <a:gd name="connsiteY342" fmla="*/ 958803 h 6858000"/>
              <a:gd name="connsiteX343" fmla="*/ 8187448 w 12192000"/>
              <a:gd name="connsiteY343" fmla="*/ 1130419 h 6858000"/>
              <a:gd name="connsiteX344" fmla="*/ 8553910 w 12192000"/>
              <a:gd name="connsiteY344" fmla="*/ 1420392 h 6858000"/>
              <a:gd name="connsiteX345" fmla="*/ 8973568 w 12192000"/>
              <a:gd name="connsiteY345" fmla="*/ 1923406 h 6858000"/>
              <a:gd name="connsiteX346" fmla="*/ 9227726 w 12192000"/>
              <a:gd name="connsiteY346" fmla="*/ 2538859 h 6858000"/>
              <a:gd name="connsiteX347" fmla="*/ 9310476 w 12192000"/>
              <a:gd name="connsiteY347" fmla="*/ 3195736 h 6858000"/>
              <a:gd name="connsiteX348" fmla="*/ 9310476 w 12192000"/>
              <a:gd name="connsiteY348" fmla="*/ 3355518 h 6858000"/>
              <a:gd name="connsiteX349" fmla="*/ 9292744 w 12192000"/>
              <a:gd name="connsiteY349" fmla="*/ 3515298 h 6858000"/>
              <a:gd name="connsiteX350" fmla="*/ 9286832 w 12192000"/>
              <a:gd name="connsiteY350" fmla="*/ 3598148 h 6858000"/>
              <a:gd name="connsiteX351" fmla="*/ 9275012 w 12192000"/>
              <a:gd name="connsiteY351" fmla="*/ 3675080 h 6858000"/>
              <a:gd name="connsiteX352" fmla="*/ 9251369 w 12192000"/>
              <a:gd name="connsiteY352" fmla="*/ 3834860 h 6858000"/>
              <a:gd name="connsiteX353" fmla="*/ 9239548 w 12192000"/>
              <a:gd name="connsiteY353" fmla="*/ 3911792 h 6858000"/>
              <a:gd name="connsiteX354" fmla="*/ 9204084 w 12192000"/>
              <a:gd name="connsiteY354" fmla="*/ 4089326 h 6858000"/>
              <a:gd name="connsiteX355" fmla="*/ 9162710 w 12192000"/>
              <a:gd name="connsiteY355" fmla="*/ 4260943 h 6858000"/>
              <a:gd name="connsiteX356" fmla="*/ 9150440 w 12192000"/>
              <a:gd name="connsiteY356" fmla="*/ 4303378 h 6858000"/>
              <a:gd name="connsiteX357" fmla="*/ 9139066 w 12192000"/>
              <a:gd name="connsiteY357" fmla="*/ 4337874 h 6858000"/>
              <a:gd name="connsiteX358" fmla="*/ 9146454 w 12192000"/>
              <a:gd name="connsiteY358" fmla="*/ 4317162 h 6858000"/>
              <a:gd name="connsiteX359" fmla="*/ 9150440 w 12192000"/>
              <a:gd name="connsiteY359" fmla="*/ 4303378 h 6858000"/>
              <a:gd name="connsiteX360" fmla="*/ 9201960 w 12192000"/>
              <a:gd name="connsiteY360" fmla="*/ 4147117 h 6858000"/>
              <a:gd name="connsiteX361" fmla="*/ 9334119 w 12192000"/>
              <a:gd name="connsiteY361" fmla="*/ 3473873 h 6858000"/>
              <a:gd name="connsiteX362" fmla="*/ 9345940 w 12192000"/>
              <a:gd name="connsiteY362" fmla="*/ 2953106 h 6858000"/>
              <a:gd name="connsiteX363" fmla="*/ 9251369 w 12192000"/>
              <a:gd name="connsiteY363" fmla="*/ 2408666 h 6858000"/>
              <a:gd name="connsiteX364" fmla="*/ 9020852 w 12192000"/>
              <a:gd name="connsiteY364" fmla="*/ 1881982 h 6858000"/>
              <a:gd name="connsiteX365" fmla="*/ 8672124 w 12192000"/>
              <a:gd name="connsiteY365" fmla="*/ 1444063 h 6858000"/>
              <a:gd name="connsiteX366" fmla="*/ 8618928 w 12192000"/>
              <a:gd name="connsiteY366" fmla="*/ 1390803 h 6858000"/>
              <a:gd name="connsiteX367" fmla="*/ 8571642 w 12192000"/>
              <a:gd name="connsiteY367" fmla="*/ 1349378 h 6858000"/>
              <a:gd name="connsiteX368" fmla="*/ 8518446 w 12192000"/>
              <a:gd name="connsiteY368" fmla="*/ 1302036 h 6858000"/>
              <a:gd name="connsiteX369" fmla="*/ 8488893 w 12192000"/>
              <a:gd name="connsiteY369" fmla="*/ 1284283 h 6858000"/>
              <a:gd name="connsiteX370" fmla="*/ 8465250 w 12192000"/>
              <a:gd name="connsiteY370" fmla="*/ 1260610 h 6858000"/>
              <a:gd name="connsiteX371" fmla="*/ 8352947 w 12192000"/>
              <a:gd name="connsiteY371" fmla="*/ 1183679 h 6858000"/>
              <a:gd name="connsiteX372" fmla="*/ 8246555 w 12192000"/>
              <a:gd name="connsiteY372" fmla="*/ 1112666 h 6858000"/>
              <a:gd name="connsiteX373" fmla="*/ 8217002 w 12192000"/>
              <a:gd name="connsiteY373" fmla="*/ 1100830 h 6858000"/>
              <a:gd name="connsiteX374" fmla="*/ 8187448 w 12192000"/>
              <a:gd name="connsiteY374" fmla="*/ 1083077 h 6858000"/>
              <a:gd name="connsiteX375" fmla="*/ 8134252 w 12192000"/>
              <a:gd name="connsiteY375" fmla="*/ 1053488 h 6858000"/>
              <a:gd name="connsiteX376" fmla="*/ 8081056 w 12192000"/>
              <a:gd name="connsiteY376" fmla="*/ 1023899 h 6858000"/>
              <a:gd name="connsiteX377" fmla="*/ 8021949 w 12192000"/>
              <a:gd name="connsiteY377" fmla="*/ 994310 h 6858000"/>
              <a:gd name="connsiteX378" fmla="*/ 7909647 w 12192000"/>
              <a:gd name="connsiteY378" fmla="*/ 946967 h 6858000"/>
              <a:gd name="connsiteX379" fmla="*/ 7803255 w 12192000"/>
              <a:gd name="connsiteY379" fmla="*/ 905542 h 6858000"/>
              <a:gd name="connsiteX380" fmla="*/ 7714595 w 12192000"/>
              <a:gd name="connsiteY380" fmla="*/ 881870 h 6858000"/>
              <a:gd name="connsiteX381" fmla="*/ 6391098 w 12192000"/>
              <a:gd name="connsiteY381" fmla="*/ 710401 h 6858000"/>
              <a:gd name="connsiteX382" fmla="*/ 6491663 w 12192000"/>
              <a:gd name="connsiteY382" fmla="*/ 716347 h 6858000"/>
              <a:gd name="connsiteX383" fmla="*/ 6494677 w 12192000"/>
              <a:gd name="connsiteY383" fmla="*/ 716347 h 6858000"/>
              <a:gd name="connsiteX384" fmla="*/ 6550230 w 12192000"/>
              <a:gd name="connsiteY384" fmla="*/ 729432 h 6858000"/>
              <a:gd name="connsiteX385" fmla="*/ 6606832 w 12192000"/>
              <a:gd name="connsiteY385" fmla="*/ 747138 h 6858000"/>
              <a:gd name="connsiteX386" fmla="*/ 6358850 w 12192000"/>
              <a:gd name="connsiteY386" fmla="*/ 742490 h 6858000"/>
              <a:gd name="connsiteX387" fmla="*/ 6232122 w 12192000"/>
              <a:gd name="connsiteY387" fmla="*/ 718241 h 6858000"/>
              <a:gd name="connsiteX388" fmla="*/ 6290533 w 12192000"/>
              <a:gd name="connsiteY388" fmla="*/ 716347 h 6858000"/>
              <a:gd name="connsiteX389" fmla="*/ 6391098 w 12192000"/>
              <a:gd name="connsiteY389" fmla="*/ 710401 h 6858000"/>
              <a:gd name="connsiteX390" fmla="*/ 5734549 w 12192000"/>
              <a:gd name="connsiteY390" fmla="*/ 611096 h 6858000"/>
              <a:gd name="connsiteX391" fmla="*/ 6142389 w 12192000"/>
              <a:gd name="connsiteY391" fmla="*/ 652512 h 6858000"/>
              <a:gd name="connsiteX392" fmla="*/ 6248783 w 12192000"/>
              <a:gd name="connsiteY392" fmla="*/ 664346 h 6858000"/>
              <a:gd name="connsiteX393" fmla="*/ 6271226 w 12192000"/>
              <a:gd name="connsiteY393" fmla="*/ 669340 h 6858000"/>
              <a:gd name="connsiteX394" fmla="*/ 6296033 w 12192000"/>
              <a:gd name="connsiteY394" fmla="*/ 674858 h 6858000"/>
              <a:gd name="connsiteX395" fmla="*/ 6142644 w 12192000"/>
              <a:gd name="connsiteY395" fmla="*/ 680669 h 6858000"/>
              <a:gd name="connsiteX396" fmla="*/ 6000670 w 12192000"/>
              <a:gd name="connsiteY396" fmla="*/ 688101 h 6858000"/>
              <a:gd name="connsiteX397" fmla="*/ 5877767 w 12192000"/>
              <a:gd name="connsiteY397" fmla="*/ 704280 h 6858000"/>
              <a:gd name="connsiteX398" fmla="*/ 5698232 w 12192000"/>
              <a:gd name="connsiteY398" fmla="*/ 711083 h 6858000"/>
              <a:gd name="connsiteX399" fmla="*/ 4256407 w 12192000"/>
              <a:gd name="connsiteY399" fmla="*/ 1238068 h 6858000"/>
              <a:gd name="connsiteX400" fmla="*/ 4164022 w 12192000"/>
              <a:gd name="connsiteY400" fmla="*/ 1318971 h 6858000"/>
              <a:gd name="connsiteX401" fmla="*/ 3912905 w 12192000"/>
              <a:gd name="connsiteY401" fmla="*/ 1487094 h 6858000"/>
              <a:gd name="connsiteX402" fmla="*/ 3651224 w 12192000"/>
              <a:gd name="connsiteY402" fmla="*/ 1713357 h 6858000"/>
              <a:gd name="connsiteX403" fmla="*/ 3629767 w 12192000"/>
              <a:gd name="connsiteY403" fmla="*/ 1736397 h 6858000"/>
              <a:gd name="connsiteX404" fmla="*/ 3653970 w 12192000"/>
              <a:gd name="connsiteY404" fmla="*/ 1687941 h 6858000"/>
              <a:gd name="connsiteX405" fmla="*/ 3701255 w 12192000"/>
              <a:gd name="connsiteY405" fmla="*/ 1611024 h 6858000"/>
              <a:gd name="connsiteX406" fmla="*/ 3742631 w 12192000"/>
              <a:gd name="connsiteY406" fmla="*/ 1540023 h 6858000"/>
              <a:gd name="connsiteX407" fmla="*/ 3825381 w 12192000"/>
              <a:gd name="connsiteY407" fmla="*/ 1415773 h 6858000"/>
              <a:gd name="connsiteX408" fmla="*/ 3849024 w 12192000"/>
              <a:gd name="connsiteY408" fmla="*/ 1415773 h 6858000"/>
              <a:gd name="connsiteX409" fmla="*/ 4239133 w 12192000"/>
              <a:gd name="connsiteY409" fmla="*/ 1037100 h 6858000"/>
              <a:gd name="connsiteX410" fmla="*/ 4777009 w 12192000"/>
              <a:gd name="connsiteY410" fmla="*/ 764932 h 6858000"/>
              <a:gd name="connsiteX411" fmla="*/ 5320798 w 12192000"/>
              <a:gd name="connsiteY411" fmla="*/ 646597 h 6858000"/>
              <a:gd name="connsiteX412" fmla="*/ 5551315 w 12192000"/>
              <a:gd name="connsiteY412" fmla="*/ 622929 h 6858000"/>
              <a:gd name="connsiteX413" fmla="*/ 5734549 w 12192000"/>
              <a:gd name="connsiteY413" fmla="*/ 611096 h 6858000"/>
              <a:gd name="connsiteX414" fmla="*/ 4457690 w 12192000"/>
              <a:gd name="connsiteY414" fmla="*/ 569902 h 6858000"/>
              <a:gd name="connsiteX415" fmla="*/ 4422251 w 12192000"/>
              <a:gd name="connsiteY415" fmla="*/ 575811 h 6858000"/>
              <a:gd name="connsiteX416" fmla="*/ 4357281 w 12192000"/>
              <a:gd name="connsiteY416" fmla="*/ 587630 h 6858000"/>
              <a:gd name="connsiteX417" fmla="*/ 4256873 w 12192000"/>
              <a:gd name="connsiteY417" fmla="*/ 617178 h 6858000"/>
              <a:gd name="connsiteX418" fmla="*/ 4239152 w 12192000"/>
              <a:gd name="connsiteY418" fmla="*/ 628997 h 6858000"/>
              <a:gd name="connsiteX419" fmla="*/ 4185995 w 12192000"/>
              <a:gd name="connsiteY419" fmla="*/ 658546 h 6858000"/>
              <a:gd name="connsiteX420" fmla="*/ 4109212 w 12192000"/>
              <a:gd name="connsiteY420" fmla="*/ 705820 h 6858000"/>
              <a:gd name="connsiteX421" fmla="*/ 4067868 w 12192000"/>
              <a:gd name="connsiteY421" fmla="*/ 729459 h 6858000"/>
              <a:gd name="connsiteX422" fmla="*/ 4032430 w 12192000"/>
              <a:gd name="connsiteY422" fmla="*/ 759005 h 6858000"/>
              <a:gd name="connsiteX423" fmla="*/ 3949740 w 12192000"/>
              <a:gd name="connsiteY423" fmla="*/ 818100 h 6858000"/>
              <a:gd name="connsiteX424" fmla="*/ 3884769 w 12192000"/>
              <a:gd name="connsiteY424" fmla="*/ 877194 h 6858000"/>
              <a:gd name="connsiteX425" fmla="*/ 3819799 w 12192000"/>
              <a:gd name="connsiteY425" fmla="*/ 930379 h 6858000"/>
              <a:gd name="connsiteX426" fmla="*/ 3932021 w 12192000"/>
              <a:gd name="connsiteY426" fmla="*/ 835830 h 6858000"/>
              <a:gd name="connsiteX427" fmla="*/ 4008803 w 12192000"/>
              <a:gd name="connsiteY427" fmla="*/ 782644 h 6858000"/>
              <a:gd name="connsiteX428" fmla="*/ 4061962 w 12192000"/>
              <a:gd name="connsiteY428" fmla="*/ 747187 h 6858000"/>
              <a:gd name="connsiteX429" fmla="*/ 4014710 w 12192000"/>
              <a:gd name="connsiteY429" fmla="*/ 788553 h 6858000"/>
              <a:gd name="connsiteX430" fmla="*/ 3920208 w 12192000"/>
              <a:gd name="connsiteY430" fmla="*/ 871285 h 6858000"/>
              <a:gd name="connsiteX431" fmla="*/ 3819799 w 12192000"/>
              <a:gd name="connsiteY431" fmla="*/ 959928 h 6858000"/>
              <a:gd name="connsiteX432" fmla="*/ 3766642 w 12192000"/>
              <a:gd name="connsiteY432" fmla="*/ 1024933 h 6858000"/>
              <a:gd name="connsiteX433" fmla="*/ 3790267 w 12192000"/>
              <a:gd name="connsiteY433" fmla="*/ 1007205 h 6858000"/>
              <a:gd name="connsiteX434" fmla="*/ 3843424 w 12192000"/>
              <a:gd name="connsiteY434" fmla="*/ 959928 h 6858000"/>
              <a:gd name="connsiteX435" fmla="*/ 3937928 w 12192000"/>
              <a:gd name="connsiteY435" fmla="*/ 889013 h 6858000"/>
              <a:gd name="connsiteX436" fmla="*/ 3955646 w 12192000"/>
              <a:gd name="connsiteY436" fmla="*/ 871285 h 6858000"/>
              <a:gd name="connsiteX437" fmla="*/ 4008803 w 12192000"/>
              <a:gd name="connsiteY437" fmla="*/ 829920 h 6858000"/>
              <a:gd name="connsiteX438" fmla="*/ 4091493 w 12192000"/>
              <a:gd name="connsiteY438" fmla="*/ 770825 h 6858000"/>
              <a:gd name="connsiteX439" fmla="*/ 4185995 w 12192000"/>
              <a:gd name="connsiteY439" fmla="*/ 711731 h 6858000"/>
              <a:gd name="connsiteX440" fmla="*/ 4233247 w 12192000"/>
              <a:gd name="connsiteY440" fmla="*/ 682182 h 6858000"/>
              <a:gd name="connsiteX441" fmla="*/ 4280498 w 12192000"/>
              <a:gd name="connsiteY441" fmla="*/ 652635 h 6858000"/>
              <a:gd name="connsiteX442" fmla="*/ 4369094 w 12192000"/>
              <a:gd name="connsiteY442" fmla="*/ 611268 h 6858000"/>
              <a:gd name="connsiteX443" fmla="*/ 4434064 w 12192000"/>
              <a:gd name="connsiteY443" fmla="*/ 581720 h 6858000"/>
              <a:gd name="connsiteX444" fmla="*/ 4457690 w 12192000"/>
              <a:gd name="connsiteY444" fmla="*/ 569902 h 6858000"/>
              <a:gd name="connsiteX445" fmla="*/ 5620098 w 12192000"/>
              <a:gd name="connsiteY445" fmla="*/ 396859 h 6858000"/>
              <a:gd name="connsiteX446" fmla="*/ 5444922 w 12192000"/>
              <a:gd name="connsiteY446" fmla="*/ 398093 h 6858000"/>
              <a:gd name="connsiteX447" fmla="*/ 4824296 w 12192000"/>
              <a:gd name="connsiteY447" fmla="*/ 510512 h 6858000"/>
              <a:gd name="connsiteX448" fmla="*/ 4901136 w 12192000"/>
              <a:gd name="connsiteY448" fmla="*/ 492761 h 6858000"/>
              <a:gd name="connsiteX449" fmla="*/ 4972063 w 12192000"/>
              <a:gd name="connsiteY449" fmla="*/ 480928 h 6858000"/>
              <a:gd name="connsiteX450" fmla="*/ 5108012 w 12192000"/>
              <a:gd name="connsiteY450" fmla="*/ 457262 h 6858000"/>
              <a:gd name="connsiteX451" fmla="*/ 5338529 w 12192000"/>
              <a:gd name="connsiteY451" fmla="*/ 433595 h 6858000"/>
              <a:gd name="connsiteX452" fmla="*/ 5456744 w 12192000"/>
              <a:gd name="connsiteY452" fmla="*/ 427677 h 6858000"/>
              <a:gd name="connsiteX453" fmla="*/ 5574959 w 12192000"/>
              <a:gd name="connsiteY453" fmla="*/ 421762 h 6858000"/>
              <a:gd name="connsiteX454" fmla="*/ 5704995 w 12192000"/>
              <a:gd name="connsiteY454" fmla="*/ 421762 h 6858000"/>
              <a:gd name="connsiteX455" fmla="*/ 5858674 w 12192000"/>
              <a:gd name="connsiteY455" fmla="*/ 427677 h 6858000"/>
              <a:gd name="connsiteX456" fmla="*/ 5740460 w 12192000"/>
              <a:gd name="connsiteY456" fmla="*/ 439511 h 6858000"/>
              <a:gd name="connsiteX457" fmla="*/ 5675441 w 12192000"/>
              <a:gd name="connsiteY457" fmla="*/ 439511 h 6858000"/>
              <a:gd name="connsiteX458" fmla="*/ 5610424 w 12192000"/>
              <a:gd name="connsiteY458" fmla="*/ 445427 h 6858000"/>
              <a:gd name="connsiteX459" fmla="*/ 5515853 w 12192000"/>
              <a:gd name="connsiteY459" fmla="*/ 451345 h 6858000"/>
              <a:gd name="connsiteX460" fmla="*/ 5403548 w 12192000"/>
              <a:gd name="connsiteY460" fmla="*/ 457262 h 6858000"/>
              <a:gd name="connsiteX461" fmla="*/ 5291243 w 12192000"/>
              <a:gd name="connsiteY461" fmla="*/ 469094 h 6858000"/>
              <a:gd name="connsiteX462" fmla="*/ 5173028 w 12192000"/>
              <a:gd name="connsiteY462" fmla="*/ 480928 h 6858000"/>
              <a:gd name="connsiteX463" fmla="*/ 5054813 w 12192000"/>
              <a:gd name="connsiteY463" fmla="*/ 504594 h 6858000"/>
              <a:gd name="connsiteX464" fmla="*/ 4930689 w 12192000"/>
              <a:gd name="connsiteY464" fmla="*/ 528261 h 6858000"/>
              <a:gd name="connsiteX465" fmla="*/ 4812474 w 12192000"/>
              <a:gd name="connsiteY465" fmla="*/ 557846 h 6858000"/>
              <a:gd name="connsiteX466" fmla="*/ 4753366 w 12192000"/>
              <a:gd name="connsiteY466" fmla="*/ 575595 h 6858000"/>
              <a:gd name="connsiteX467" fmla="*/ 4694260 w 12192000"/>
              <a:gd name="connsiteY467" fmla="*/ 599263 h 6858000"/>
              <a:gd name="connsiteX468" fmla="*/ 4576045 w 12192000"/>
              <a:gd name="connsiteY468" fmla="*/ 640681 h 6858000"/>
              <a:gd name="connsiteX469" fmla="*/ 4156381 w 12192000"/>
              <a:gd name="connsiteY469" fmla="*/ 853682 h 6858000"/>
              <a:gd name="connsiteX470" fmla="*/ 4067721 w 12192000"/>
              <a:gd name="connsiteY470" fmla="*/ 918767 h 6858000"/>
              <a:gd name="connsiteX471" fmla="*/ 4026346 w 12192000"/>
              <a:gd name="connsiteY471" fmla="*/ 948350 h 6858000"/>
              <a:gd name="connsiteX472" fmla="*/ 3984970 w 12192000"/>
              <a:gd name="connsiteY472" fmla="*/ 977933 h 6858000"/>
              <a:gd name="connsiteX473" fmla="*/ 3908131 w 12192000"/>
              <a:gd name="connsiteY473" fmla="*/ 1037100 h 6858000"/>
              <a:gd name="connsiteX474" fmla="*/ 3843113 w 12192000"/>
              <a:gd name="connsiteY474" fmla="*/ 1102186 h 6858000"/>
              <a:gd name="connsiteX475" fmla="*/ 3695344 w 12192000"/>
              <a:gd name="connsiteY475" fmla="*/ 1273770 h 6858000"/>
              <a:gd name="connsiteX476" fmla="*/ 3612594 w 12192000"/>
              <a:gd name="connsiteY476" fmla="*/ 1386190 h 6858000"/>
              <a:gd name="connsiteX477" fmla="*/ 3529844 w 12192000"/>
              <a:gd name="connsiteY477" fmla="*/ 1510438 h 6858000"/>
              <a:gd name="connsiteX478" fmla="*/ 3275683 w 12192000"/>
              <a:gd name="connsiteY478" fmla="*/ 2078445 h 6858000"/>
              <a:gd name="connsiteX479" fmla="*/ 3238556 w 12192000"/>
              <a:gd name="connsiteY479" fmla="*/ 2214160 h 6858000"/>
              <a:gd name="connsiteX480" fmla="*/ 3224787 w 12192000"/>
              <a:gd name="connsiteY480" fmla="*/ 2280525 h 6858000"/>
              <a:gd name="connsiteX481" fmla="*/ 3215089 w 12192000"/>
              <a:gd name="connsiteY481" fmla="*/ 2297501 h 6858000"/>
              <a:gd name="connsiteX482" fmla="*/ 3179606 w 12192000"/>
              <a:gd name="connsiteY482" fmla="*/ 2386231 h 6858000"/>
              <a:gd name="connsiteX483" fmla="*/ 3138211 w 12192000"/>
              <a:gd name="connsiteY483" fmla="*/ 2474962 h 6858000"/>
              <a:gd name="connsiteX484" fmla="*/ 3108643 w 12192000"/>
              <a:gd name="connsiteY484" fmla="*/ 2563692 h 6858000"/>
              <a:gd name="connsiteX485" fmla="*/ 3079073 w 12192000"/>
              <a:gd name="connsiteY485" fmla="*/ 2658338 h 6858000"/>
              <a:gd name="connsiteX486" fmla="*/ 3031765 w 12192000"/>
              <a:gd name="connsiteY486" fmla="*/ 2741154 h 6858000"/>
              <a:gd name="connsiteX487" fmla="*/ 2960800 w 12192000"/>
              <a:gd name="connsiteY487" fmla="*/ 3096076 h 6858000"/>
              <a:gd name="connsiteX488" fmla="*/ 2950379 w 12192000"/>
              <a:gd name="connsiteY488" fmla="*/ 3313603 h 6858000"/>
              <a:gd name="connsiteX489" fmla="*/ 2895749 w 12192000"/>
              <a:gd name="connsiteY489" fmla="*/ 3474659 h 6858000"/>
              <a:gd name="connsiteX490" fmla="*/ 2883921 w 12192000"/>
              <a:gd name="connsiteY490" fmla="*/ 3581136 h 6858000"/>
              <a:gd name="connsiteX491" fmla="*/ 2872094 w 12192000"/>
              <a:gd name="connsiteY491" fmla="*/ 3634374 h 6858000"/>
              <a:gd name="connsiteX492" fmla="*/ 2866181 w 12192000"/>
              <a:gd name="connsiteY492" fmla="*/ 3687613 h 6858000"/>
              <a:gd name="connsiteX493" fmla="*/ 2854354 w 12192000"/>
              <a:gd name="connsiteY493" fmla="*/ 3794089 h 6858000"/>
              <a:gd name="connsiteX494" fmla="*/ 2848440 w 12192000"/>
              <a:gd name="connsiteY494" fmla="*/ 3906482 h 6858000"/>
              <a:gd name="connsiteX495" fmla="*/ 2842526 w 12192000"/>
              <a:gd name="connsiteY495" fmla="*/ 4018874 h 6858000"/>
              <a:gd name="connsiteX496" fmla="*/ 2842526 w 12192000"/>
              <a:gd name="connsiteY496" fmla="*/ 4131266 h 6858000"/>
              <a:gd name="connsiteX497" fmla="*/ 2854354 w 12192000"/>
              <a:gd name="connsiteY497" fmla="*/ 4249573 h 6858000"/>
              <a:gd name="connsiteX498" fmla="*/ 2860267 w 12192000"/>
              <a:gd name="connsiteY498" fmla="*/ 4308727 h 6858000"/>
              <a:gd name="connsiteX499" fmla="*/ 2866181 w 12192000"/>
              <a:gd name="connsiteY499" fmla="*/ 4367880 h 6858000"/>
              <a:gd name="connsiteX500" fmla="*/ 2878008 w 12192000"/>
              <a:gd name="connsiteY500" fmla="*/ 4427034 h 6858000"/>
              <a:gd name="connsiteX501" fmla="*/ 2883921 w 12192000"/>
              <a:gd name="connsiteY501" fmla="*/ 4456611 h 6858000"/>
              <a:gd name="connsiteX502" fmla="*/ 2889835 w 12192000"/>
              <a:gd name="connsiteY502" fmla="*/ 4486188 h 6858000"/>
              <a:gd name="connsiteX503" fmla="*/ 3315622 w 12192000"/>
              <a:gd name="connsiteY503" fmla="*/ 5397156 h 6858000"/>
              <a:gd name="connsiteX504" fmla="*/ 4090316 w 12192000"/>
              <a:gd name="connsiteY504" fmla="*/ 6047846 h 6858000"/>
              <a:gd name="connsiteX505" fmla="*/ 4303209 w 12192000"/>
              <a:gd name="connsiteY505" fmla="*/ 6160238 h 6858000"/>
              <a:gd name="connsiteX506" fmla="*/ 4527928 w 12192000"/>
              <a:gd name="connsiteY506" fmla="*/ 6248968 h 6858000"/>
              <a:gd name="connsiteX507" fmla="*/ 4746734 w 12192000"/>
              <a:gd name="connsiteY507" fmla="*/ 6319954 h 6858000"/>
              <a:gd name="connsiteX508" fmla="*/ 4965542 w 12192000"/>
              <a:gd name="connsiteY508" fmla="*/ 6373192 h 6858000"/>
              <a:gd name="connsiteX509" fmla="*/ 4652115 w 12192000"/>
              <a:gd name="connsiteY509" fmla="*/ 6272631 h 6858000"/>
              <a:gd name="connsiteX510" fmla="*/ 4527928 w 12192000"/>
              <a:gd name="connsiteY510" fmla="*/ 6219392 h 6858000"/>
              <a:gd name="connsiteX511" fmla="*/ 4415568 w 12192000"/>
              <a:gd name="connsiteY511" fmla="*/ 6166154 h 6858000"/>
              <a:gd name="connsiteX512" fmla="*/ 4131711 w 12192000"/>
              <a:gd name="connsiteY512" fmla="*/ 6018269 h 6858000"/>
              <a:gd name="connsiteX513" fmla="*/ 3717753 w 12192000"/>
              <a:gd name="connsiteY513" fmla="*/ 5722501 h 6858000"/>
              <a:gd name="connsiteX514" fmla="*/ 4131711 w 12192000"/>
              <a:gd name="connsiteY514" fmla="*/ 5982777 h 6858000"/>
              <a:gd name="connsiteX515" fmla="*/ 4581152 w 12192000"/>
              <a:gd name="connsiteY515" fmla="*/ 6201646 h 6858000"/>
              <a:gd name="connsiteX516" fmla="*/ 5083816 w 12192000"/>
              <a:gd name="connsiteY516" fmla="*/ 6373192 h 6858000"/>
              <a:gd name="connsiteX517" fmla="*/ 5349192 w 12192000"/>
              <a:gd name="connsiteY517" fmla="*/ 6426431 h 6858000"/>
              <a:gd name="connsiteX518" fmla="*/ 5515328 w 12192000"/>
              <a:gd name="connsiteY518" fmla="*/ 6447589 h 6858000"/>
              <a:gd name="connsiteX519" fmla="*/ 5529559 w 12192000"/>
              <a:gd name="connsiteY519" fmla="*/ 6450092 h 6858000"/>
              <a:gd name="connsiteX520" fmla="*/ 5627875 w 12192000"/>
              <a:gd name="connsiteY520" fmla="*/ 6461922 h 6858000"/>
              <a:gd name="connsiteX521" fmla="*/ 5515328 w 12192000"/>
              <a:gd name="connsiteY521" fmla="*/ 6447589 h 6858000"/>
              <a:gd name="connsiteX522" fmla="*/ 5462292 w 12192000"/>
              <a:gd name="connsiteY522" fmla="*/ 6438261 h 6858000"/>
              <a:gd name="connsiteX523" fmla="*/ 5409068 w 12192000"/>
              <a:gd name="connsiteY523" fmla="*/ 6426431 h 6858000"/>
              <a:gd name="connsiteX524" fmla="*/ 5562825 w 12192000"/>
              <a:gd name="connsiteY524" fmla="*/ 6432346 h 6858000"/>
              <a:gd name="connsiteX525" fmla="*/ 5728409 w 12192000"/>
              <a:gd name="connsiteY525" fmla="*/ 6438261 h 6858000"/>
              <a:gd name="connsiteX526" fmla="*/ 5929474 w 12192000"/>
              <a:gd name="connsiteY526" fmla="*/ 6444176 h 6858000"/>
              <a:gd name="connsiteX527" fmla="*/ 6349346 w 12192000"/>
              <a:gd name="connsiteY527" fmla="*/ 6414599 h 6858000"/>
              <a:gd name="connsiteX528" fmla="*/ 7171350 w 12192000"/>
              <a:gd name="connsiteY528" fmla="*/ 6237138 h 6858000"/>
              <a:gd name="connsiteX529" fmla="*/ 7620790 w 12192000"/>
              <a:gd name="connsiteY529" fmla="*/ 6047846 h 6858000"/>
              <a:gd name="connsiteX530" fmla="*/ 8052490 w 12192000"/>
              <a:gd name="connsiteY530" fmla="*/ 5769824 h 6858000"/>
              <a:gd name="connsiteX531" fmla="*/ 8442794 w 12192000"/>
              <a:gd name="connsiteY531" fmla="*/ 5414902 h 6858000"/>
              <a:gd name="connsiteX532" fmla="*/ 8768046 w 12192000"/>
              <a:gd name="connsiteY532" fmla="*/ 4983079 h 6858000"/>
              <a:gd name="connsiteX533" fmla="*/ 9170177 w 12192000"/>
              <a:gd name="connsiteY533" fmla="*/ 4012958 h 6858000"/>
              <a:gd name="connsiteX534" fmla="*/ 9258883 w 12192000"/>
              <a:gd name="connsiteY534" fmla="*/ 3385929 h 6858000"/>
              <a:gd name="connsiteX535" fmla="*/ 9199746 w 12192000"/>
              <a:gd name="connsiteY535" fmla="*/ 2575522 h 6858000"/>
              <a:gd name="connsiteX536" fmla="*/ 9176091 w 12192000"/>
              <a:gd name="connsiteY536" fmla="*/ 2480877 h 6858000"/>
              <a:gd name="connsiteX537" fmla="*/ 9152436 w 12192000"/>
              <a:gd name="connsiteY537" fmla="*/ 2392146 h 6858000"/>
              <a:gd name="connsiteX538" fmla="*/ 9116955 w 12192000"/>
              <a:gd name="connsiteY538" fmla="*/ 2303416 h 6858000"/>
              <a:gd name="connsiteX539" fmla="*/ 9105126 w 12192000"/>
              <a:gd name="connsiteY539" fmla="*/ 2262008 h 6858000"/>
              <a:gd name="connsiteX540" fmla="*/ 9087386 w 12192000"/>
              <a:gd name="connsiteY540" fmla="*/ 2226517 h 6858000"/>
              <a:gd name="connsiteX541" fmla="*/ 9057818 w 12192000"/>
              <a:gd name="connsiteY541" fmla="*/ 2149616 h 6858000"/>
              <a:gd name="connsiteX542" fmla="*/ 9022336 w 12192000"/>
              <a:gd name="connsiteY542" fmla="*/ 2084547 h 6858000"/>
              <a:gd name="connsiteX543" fmla="*/ 8957284 w 12192000"/>
              <a:gd name="connsiteY543" fmla="*/ 1972155 h 6858000"/>
              <a:gd name="connsiteX544" fmla="*/ 8862666 w 12192000"/>
              <a:gd name="connsiteY544" fmla="*/ 1836102 h 6858000"/>
              <a:gd name="connsiteX545" fmla="*/ 8850838 w 12192000"/>
              <a:gd name="connsiteY545" fmla="*/ 1824270 h 6858000"/>
              <a:gd name="connsiteX546" fmla="*/ 8856752 w 12192000"/>
              <a:gd name="connsiteY546" fmla="*/ 1853848 h 6858000"/>
              <a:gd name="connsiteX547" fmla="*/ 8519670 w 12192000"/>
              <a:gd name="connsiteY547" fmla="*/ 1469348 h 6858000"/>
              <a:gd name="connsiteX548" fmla="*/ 8377743 w 12192000"/>
              <a:gd name="connsiteY548" fmla="*/ 1345126 h 6858000"/>
              <a:gd name="connsiteX549" fmla="*/ 8247642 w 12192000"/>
              <a:gd name="connsiteY549" fmla="*/ 1238649 h 6858000"/>
              <a:gd name="connsiteX550" fmla="*/ 8117540 w 12192000"/>
              <a:gd name="connsiteY550" fmla="*/ 1149919 h 6858000"/>
              <a:gd name="connsiteX551" fmla="*/ 7981526 w 12192000"/>
              <a:gd name="connsiteY551" fmla="*/ 1073018 h 6858000"/>
              <a:gd name="connsiteX552" fmla="*/ 7904647 w 12192000"/>
              <a:gd name="connsiteY552" fmla="*/ 1031612 h 6858000"/>
              <a:gd name="connsiteX553" fmla="*/ 7821855 w 12192000"/>
              <a:gd name="connsiteY553" fmla="*/ 990204 h 6858000"/>
              <a:gd name="connsiteX554" fmla="*/ 7727236 w 12192000"/>
              <a:gd name="connsiteY554" fmla="*/ 948796 h 6858000"/>
              <a:gd name="connsiteX555" fmla="*/ 7620790 w 12192000"/>
              <a:gd name="connsiteY555" fmla="*/ 913303 h 6858000"/>
              <a:gd name="connsiteX556" fmla="*/ 7600883 w 12192000"/>
              <a:gd name="connsiteY556" fmla="*/ 908332 h 6858000"/>
              <a:gd name="connsiteX557" fmla="*/ 7562663 w 12192000"/>
              <a:gd name="connsiteY557" fmla="*/ 877848 h 6858000"/>
              <a:gd name="connsiteX558" fmla="*/ 7437922 w 12192000"/>
              <a:gd name="connsiteY558" fmla="*/ 788234 h 6858000"/>
              <a:gd name="connsiteX559" fmla="*/ 7202291 w 12192000"/>
              <a:gd name="connsiteY559" fmla="*/ 642484 h 6858000"/>
              <a:gd name="connsiteX560" fmla="*/ 7191449 w 12192000"/>
              <a:gd name="connsiteY560" fmla="*/ 636780 h 6858000"/>
              <a:gd name="connsiteX561" fmla="*/ 7189733 w 12192000"/>
              <a:gd name="connsiteY561" fmla="*/ 634345 h 6858000"/>
              <a:gd name="connsiteX562" fmla="*/ 7148369 w 12192000"/>
              <a:gd name="connsiteY562" fmla="*/ 610671 h 6858000"/>
              <a:gd name="connsiteX563" fmla="*/ 7006547 w 12192000"/>
              <a:gd name="connsiteY563" fmla="*/ 545564 h 6858000"/>
              <a:gd name="connsiteX564" fmla="*/ 7098048 w 12192000"/>
              <a:gd name="connsiteY564" fmla="*/ 587642 h 6858000"/>
              <a:gd name="connsiteX565" fmla="*/ 7191449 w 12192000"/>
              <a:gd name="connsiteY565" fmla="*/ 636780 h 6858000"/>
              <a:gd name="connsiteX566" fmla="*/ 7198598 w 12192000"/>
              <a:gd name="connsiteY566" fmla="*/ 646923 h 6858000"/>
              <a:gd name="connsiteX567" fmla="*/ 7225189 w 12192000"/>
              <a:gd name="connsiteY567" fmla="*/ 663940 h 6858000"/>
              <a:gd name="connsiteX568" fmla="*/ 7272463 w 12192000"/>
              <a:gd name="connsiteY568" fmla="*/ 711290 h 6858000"/>
              <a:gd name="connsiteX569" fmla="*/ 7331555 w 12192000"/>
              <a:gd name="connsiteY569" fmla="*/ 746802 h 6858000"/>
              <a:gd name="connsiteX570" fmla="*/ 7402466 w 12192000"/>
              <a:gd name="connsiteY570" fmla="*/ 800072 h 6858000"/>
              <a:gd name="connsiteX571" fmla="*/ 7484456 w 12192000"/>
              <a:gd name="connsiteY571" fmla="*/ 863700 h 6858000"/>
              <a:gd name="connsiteX572" fmla="*/ 7514891 w 12192000"/>
              <a:gd name="connsiteY572" fmla="*/ 886859 h 6858000"/>
              <a:gd name="connsiteX573" fmla="*/ 7290270 w 12192000"/>
              <a:gd name="connsiteY573" fmla="*/ 830765 h 6858000"/>
              <a:gd name="connsiteX574" fmla="*/ 7174588 w 12192000"/>
              <a:gd name="connsiteY574" fmla="*/ 811551 h 6858000"/>
              <a:gd name="connsiteX575" fmla="*/ 7159036 w 12192000"/>
              <a:gd name="connsiteY575" fmla="*/ 800432 h 6858000"/>
              <a:gd name="connsiteX576" fmla="*/ 7105840 w 12192000"/>
              <a:gd name="connsiteY576" fmla="*/ 770847 h 6858000"/>
              <a:gd name="connsiteX577" fmla="*/ 7044469 w 12192000"/>
              <a:gd name="connsiteY577" fmla="*/ 740132 h 6858000"/>
              <a:gd name="connsiteX578" fmla="*/ 7059557 w 12192000"/>
              <a:gd name="connsiteY578" fmla="*/ 740132 h 6858000"/>
              <a:gd name="connsiteX579" fmla="*/ 7071389 w 12192000"/>
              <a:gd name="connsiteY579" fmla="*/ 734185 h 6858000"/>
              <a:gd name="connsiteX580" fmla="*/ 7024803 w 12192000"/>
              <a:gd name="connsiteY580" fmla="*/ 722294 h 6858000"/>
              <a:gd name="connsiteX581" fmla="*/ 7000903 w 12192000"/>
              <a:gd name="connsiteY581" fmla="*/ 718632 h 6858000"/>
              <a:gd name="connsiteX582" fmla="*/ 6910786 w 12192000"/>
              <a:gd name="connsiteY582" fmla="*/ 676181 h 6858000"/>
              <a:gd name="connsiteX583" fmla="*/ 6709821 w 12192000"/>
              <a:gd name="connsiteY583" fmla="*/ 593346 h 6858000"/>
              <a:gd name="connsiteX584" fmla="*/ 6603428 w 12192000"/>
              <a:gd name="connsiteY584" fmla="*/ 563762 h 6858000"/>
              <a:gd name="connsiteX585" fmla="*/ 6556141 w 12192000"/>
              <a:gd name="connsiteY585" fmla="*/ 546012 h 6858000"/>
              <a:gd name="connsiteX586" fmla="*/ 6502945 w 12192000"/>
              <a:gd name="connsiteY586" fmla="*/ 534179 h 6858000"/>
              <a:gd name="connsiteX587" fmla="*/ 6089193 w 12192000"/>
              <a:gd name="connsiteY587" fmla="*/ 463179 h 6858000"/>
              <a:gd name="connsiteX588" fmla="*/ 6101015 w 12192000"/>
              <a:gd name="connsiteY588" fmla="*/ 463179 h 6858000"/>
              <a:gd name="connsiteX589" fmla="*/ 6142389 w 12192000"/>
              <a:gd name="connsiteY589" fmla="*/ 463179 h 6858000"/>
              <a:gd name="connsiteX590" fmla="*/ 6260604 w 12192000"/>
              <a:gd name="connsiteY590" fmla="*/ 475011 h 6858000"/>
              <a:gd name="connsiteX591" fmla="*/ 6378819 w 12192000"/>
              <a:gd name="connsiteY591" fmla="*/ 486845 h 6858000"/>
              <a:gd name="connsiteX592" fmla="*/ 6412722 w 12192000"/>
              <a:gd name="connsiteY592" fmla="*/ 489359 h 6858000"/>
              <a:gd name="connsiteX593" fmla="*/ 6432015 w 12192000"/>
              <a:gd name="connsiteY593" fmla="*/ 492761 h 6858000"/>
              <a:gd name="connsiteX594" fmla="*/ 6418716 w 12192000"/>
              <a:gd name="connsiteY594" fmla="*/ 489802 h 6858000"/>
              <a:gd name="connsiteX595" fmla="*/ 6412722 w 12192000"/>
              <a:gd name="connsiteY595" fmla="*/ 489359 h 6858000"/>
              <a:gd name="connsiteX596" fmla="*/ 6183026 w 12192000"/>
              <a:gd name="connsiteY596" fmla="*/ 448849 h 6858000"/>
              <a:gd name="connsiteX597" fmla="*/ 5620098 w 12192000"/>
              <a:gd name="connsiteY597" fmla="*/ 396859 h 6858000"/>
              <a:gd name="connsiteX598" fmla="*/ 0 w 12192000"/>
              <a:gd name="connsiteY598" fmla="*/ 0 h 6858000"/>
              <a:gd name="connsiteX599" fmla="*/ 12192000 w 12192000"/>
              <a:gd name="connsiteY599" fmla="*/ 0 h 6858000"/>
              <a:gd name="connsiteX600" fmla="*/ 12192000 w 12192000"/>
              <a:gd name="connsiteY600" fmla="*/ 6858000 h 6858000"/>
              <a:gd name="connsiteX601" fmla="*/ 0 w 12192000"/>
              <a:gd name="connsiteY60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</a:cxnLst>
            <a:rect l="l" t="t" r="r" b="b"/>
            <a:pathLst>
              <a:path w="12192000" h="6858000">
                <a:moveTo>
                  <a:pt x="7079608" y="6045828"/>
                </a:moveTo>
                <a:lnTo>
                  <a:pt x="7064465" y="6054490"/>
                </a:lnTo>
                <a:lnTo>
                  <a:pt x="7037977" y="6065461"/>
                </a:lnTo>
                <a:lnTo>
                  <a:pt x="6899649" y="6107432"/>
                </a:lnTo>
                <a:lnTo>
                  <a:pt x="6979904" y="6071419"/>
                </a:lnTo>
                <a:close/>
                <a:moveTo>
                  <a:pt x="4600073" y="5849912"/>
                </a:moveTo>
                <a:lnTo>
                  <a:pt x="4839811" y="5985708"/>
                </a:lnTo>
                <a:cubicBezTo>
                  <a:pt x="5029693" y="6079635"/>
                  <a:pt x="5229181" y="6152115"/>
                  <a:pt x="5433100" y="6202408"/>
                </a:cubicBezTo>
                <a:lnTo>
                  <a:pt x="5617565" y="6237471"/>
                </a:lnTo>
                <a:lnTo>
                  <a:pt x="5592393" y="6237138"/>
                </a:lnTo>
                <a:cubicBezTo>
                  <a:pt x="5516993" y="6231223"/>
                  <a:pt x="5445659" y="6223830"/>
                  <a:pt x="5378021" y="6215141"/>
                </a:cubicBezTo>
                <a:lnTo>
                  <a:pt x="5216088" y="6190065"/>
                </a:lnTo>
                <a:lnTo>
                  <a:pt x="5173028" y="6172823"/>
                </a:lnTo>
                <a:cubicBezTo>
                  <a:pt x="5161207" y="6166907"/>
                  <a:pt x="5143474" y="6160990"/>
                  <a:pt x="5131653" y="6155074"/>
                </a:cubicBezTo>
                <a:cubicBezTo>
                  <a:pt x="5113922" y="6149156"/>
                  <a:pt x="5102100" y="6143240"/>
                  <a:pt x="5084368" y="6131407"/>
                </a:cubicBezTo>
                <a:cubicBezTo>
                  <a:pt x="5054813" y="6119573"/>
                  <a:pt x="5025261" y="6107740"/>
                  <a:pt x="4989797" y="6089990"/>
                </a:cubicBezTo>
                <a:cubicBezTo>
                  <a:pt x="4960242" y="6072239"/>
                  <a:pt x="4924778" y="6060406"/>
                  <a:pt x="4895224" y="6042656"/>
                </a:cubicBezTo>
                <a:cubicBezTo>
                  <a:pt x="4859759" y="6024905"/>
                  <a:pt x="4830207" y="6001238"/>
                  <a:pt x="4794742" y="5983489"/>
                </a:cubicBezTo>
                <a:cubicBezTo>
                  <a:pt x="4759277" y="5959822"/>
                  <a:pt x="4729724" y="5942071"/>
                  <a:pt x="4694260" y="5918404"/>
                </a:cubicBezTo>
                <a:close/>
                <a:moveTo>
                  <a:pt x="4306757" y="5594858"/>
                </a:moveTo>
                <a:lnTo>
                  <a:pt x="4373418" y="5660472"/>
                </a:lnTo>
                <a:cubicBezTo>
                  <a:pt x="4446931" y="5728885"/>
                  <a:pt x="4519708" y="5789161"/>
                  <a:pt x="4590267" y="5842782"/>
                </a:cubicBezTo>
                <a:lnTo>
                  <a:pt x="4600073" y="5849912"/>
                </a:lnTo>
                <a:lnTo>
                  <a:pt x="4562837" y="5828821"/>
                </a:lnTo>
                <a:lnTo>
                  <a:pt x="4323360" y="5654316"/>
                </a:lnTo>
                <a:lnTo>
                  <a:pt x="4321190" y="5650891"/>
                </a:lnTo>
                <a:lnTo>
                  <a:pt x="4313527" y="5640889"/>
                </a:lnTo>
                <a:lnTo>
                  <a:pt x="4320868" y="5641335"/>
                </a:lnTo>
                <a:cubicBezTo>
                  <a:pt x="4332226" y="5638838"/>
                  <a:pt x="4327794" y="5625527"/>
                  <a:pt x="4310061" y="5598901"/>
                </a:cubicBezTo>
                <a:close/>
                <a:moveTo>
                  <a:pt x="3943582" y="5270411"/>
                </a:moveTo>
                <a:lnTo>
                  <a:pt x="4081063" y="5390329"/>
                </a:lnTo>
                <a:lnTo>
                  <a:pt x="4209337" y="5484186"/>
                </a:lnTo>
                <a:lnTo>
                  <a:pt x="4215490" y="5492399"/>
                </a:lnTo>
                <a:cubicBezTo>
                  <a:pt x="4233222" y="5504233"/>
                  <a:pt x="4245044" y="5521984"/>
                  <a:pt x="4256865" y="5533817"/>
                </a:cubicBezTo>
                <a:lnTo>
                  <a:pt x="4306757" y="5594858"/>
                </a:lnTo>
                <a:lnTo>
                  <a:pt x="4262775" y="5551567"/>
                </a:lnTo>
                <a:cubicBezTo>
                  <a:pt x="4236177" y="5542692"/>
                  <a:pt x="4271642" y="5587068"/>
                  <a:pt x="4301196" y="5624787"/>
                </a:cubicBezTo>
                <a:lnTo>
                  <a:pt x="4313527" y="5640889"/>
                </a:lnTo>
                <a:lnTo>
                  <a:pt x="4304151" y="5640317"/>
                </a:lnTo>
                <a:lnTo>
                  <a:pt x="4323360" y="5654316"/>
                </a:lnTo>
                <a:lnTo>
                  <a:pt x="4332595" y="5668885"/>
                </a:lnTo>
                <a:cubicBezTo>
                  <a:pt x="4335921" y="5676928"/>
                  <a:pt x="4329271" y="5675818"/>
                  <a:pt x="4304151" y="5658068"/>
                </a:cubicBezTo>
                <a:cubicBezTo>
                  <a:pt x="4286418" y="5634401"/>
                  <a:pt x="4262775" y="5616652"/>
                  <a:pt x="4245044" y="5598901"/>
                </a:cubicBezTo>
                <a:cubicBezTo>
                  <a:pt x="4227311" y="5581150"/>
                  <a:pt x="4209579" y="5563400"/>
                  <a:pt x="4191846" y="5545651"/>
                </a:cubicBezTo>
                <a:cubicBezTo>
                  <a:pt x="4162292" y="5516066"/>
                  <a:pt x="4132740" y="5486483"/>
                  <a:pt x="4109096" y="5462816"/>
                </a:cubicBezTo>
                <a:cubicBezTo>
                  <a:pt x="4085453" y="5433232"/>
                  <a:pt x="4061810" y="5409565"/>
                  <a:pt x="4044079" y="5385898"/>
                </a:cubicBezTo>
                <a:cubicBezTo>
                  <a:pt x="4020435" y="5362231"/>
                  <a:pt x="4002703" y="5338564"/>
                  <a:pt x="3979060" y="5314897"/>
                </a:cubicBezTo>
                <a:close/>
                <a:moveTo>
                  <a:pt x="8873940" y="4913137"/>
                </a:moveTo>
                <a:cubicBezTo>
                  <a:pt x="8850248" y="4948647"/>
                  <a:pt x="8826555" y="4978237"/>
                  <a:pt x="8808786" y="5013745"/>
                </a:cubicBezTo>
                <a:cubicBezTo>
                  <a:pt x="8796940" y="5031500"/>
                  <a:pt x="8785093" y="5049255"/>
                  <a:pt x="8773246" y="5067010"/>
                </a:cubicBezTo>
                <a:cubicBezTo>
                  <a:pt x="8761401" y="5084763"/>
                  <a:pt x="8749554" y="5102518"/>
                  <a:pt x="8737708" y="5120273"/>
                </a:cubicBezTo>
                <a:cubicBezTo>
                  <a:pt x="8714016" y="5155781"/>
                  <a:pt x="8690322" y="5191290"/>
                  <a:pt x="8660706" y="5220880"/>
                </a:cubicBezTo>
                <a:cubicBezTo>
                  <a:pt x="8637013" y="5256389"/>
                  <a:pt x="8613321" y="5285980"/>
                  <a:pt x="8589628" y="5321488"/>
                </a:cubicBezTo>
                <a:cubicBezTo>
                  <a:pt x="8571859" y="5339243"/>
                  <a:pt x="8560012" y="5351079"/>
                  <a:pt x="8548166" y="5368834"/>
                </a:cubicBezTo>
                <a:cubicBezTo>
                  <a:pt x="8536318" y="5386588"/>
                  <a:pt x="8524474" y="5398424"/>
                  <a:pt x="8512626" y="5416179"/>
                </a:cubicBezTo>
                <a:cubicBezTo>
                  <a:pt x="8483010" y="5445769"/>
                  <a:pt x="8459318" y="5469441"/>
                  <a:pt x="8435624" y="5499032"/>
                </a:cubicBezTo>
                <a:cubicBezTo>
                  <a:pt x="8388239" y="5552296"/>
                  <a:pt x="8340854" y="5599641"/>
                  <a:pt x="8305315" y="5641067"/>
                </a:cubicBezTo>
                <a:cubicBezTo>
                  <a:pt x="8305315" y="5641067"/>
                  <a:pt x="8311238" y="5635149"/>
                  <a:pt x="8323085" y="5623314"/>
                </a:cubicBezTo>
                <a:cubicBezTo>
                  <a:pt x="8334932" y="5611477"/>
                  <a:pt x="8352700" y="5599641"/>
                  <a:pt x="8370470" y="5587804"/>
                </a:cubicBezTo>
                <a:cubicBezTo>
                  <a:pt x="8400086" y="5558214"/>
                  <a:pt x="8435624" y="5528623"/>
                  <a:pt x="8435624" y="5528623"/>
                </a:cubicBezTo>
                <a:cubicBezTo>
                  <a:pt x="8435624" y="5528623"/>
                  <a:pt x="8441548" y="5522704"/>
                  <a:pt x="8453394" y="5504951"/>
                </a:cubicBezTo>
                <a:cubicBezTo>
                  <a:pt x="8471164" y="5493114"/>
                  <a:pt x="8488933" y="5469441"/>
                  <a:pt x="8512626" y="5439851"/>
                </a:cubicBezTo>
                <a:cubicBezTo>
                  <a:pt x="8560012" y="5386588"/>
                  <a:pt x="8619244" y="5309653"/>
                  <a:pt x="8672552" y="5232716"/>
                </a:cubicBezTo>
                <a:cubicBezTo>
                  <a:pt x="8725861" y="5155781"/>
                  <a:pt x="8779170" y="5078845"/>
                  <a:pt x="8814708" y="5013745"/>
                </a:cubicBezTo>
                <a:cubicBezTo>
                  <a:pt x="8832478" y="4984155"/>
                  <a:pt x="8850248" y="4960483"/>
                  <a:pt x="8856172" y="4942728"/>
                </a:cubicBezTo>
                <a:cubicBezTo>
                  <a:pt x="8868018" y="4924974"/>
                  <a:pt x="8873940" y="4913137"/>
                  <a:pt x="8873940" y="4913137"/>
                </a:cubicBezTo>
                <a:close/>
                <a:moveTo>
                  <a:pt x="8717384" y="4618346"/>
                </a:moveTo>
                <a:lnTo>
                  <a:pt x="8717042" y="4619284"/>
                </a:lnTo>
                <a:lnTo>
                  <a:pt x="8714445" y="4625011"/>
                </a:lnTo>
                <a:close/>
                <a:moveTo>
                  <a:pt x="3249902" y="4525252"/>
                </a:moveTo>
                <a:lnTo>
                  <a:pt x="3333363" y="4687311"/>
                </a:lnTo>
                <a:cubicBezTo>
                  <a:pt x="3368844" y="4752380"/>
                  <a:pt x="3404327" y="4823364"/>
                  <a:pt x="3451636" y="4882519"/>
                </a:cubicBezTo>
                <a:cubicBezTo>
                  <a:pt x="3510774" y="4983079"/>
                  <a:pt x="3510774" y="4983079"/>
                  <a:pt x="3510774" y="4983079"/>
                </a:cubicBezTo>
                <a:cubicBezTo>
                  <a:pt x="3540342" y="5030402"/>
                  <a:pt x="3540342" y="5030402"/>
                  <a:pt x="3540342" y="5030402"/>
                </a:cubicBezTo>
                <a:cubicBezTo>
                  <a:pt x="3575823" y="5077726"/>
                  <a:pt x="3575823" y="5077726"/>
                  <a:pt x="3575823" y="5077726"/>
                </a:cubicBezTo>
                <a:cubicBezTo>
                  <a:pt x="3599479" y="5107302"/>
                  <a:pt x="3617220" y="5136879"/>
                  <a:pt x="3640875" y="5166457"/>
                </a:cubicBezTo>
                <a:cubicBezTo>
                  <a:pt x="3664529" y="5201948"/>
                  <a:pt x="3688185" y="5225609"/>
                  <a:pt x="3711839" y="5255187"/>
                </a:cubicBezTo>
                <a:cubicBezTo>
                  <a:pt x="3735494" y="5284764"/>
                  <a:pt x="3759148" y="5314340"/>
                  <a:pt x="3782802" y="5343918"/>
                </a:cubicBezTo>
                <a:cubicBezTo>
                  <a:pt x="3806458" y="5367579"/>
                  <a:pt x="3836026" y="5391241"/>
                  <a:pt x="3859681" y="5420817"/>
                </a:cubicBezTo>
                <a:cubicBezTo>
                  <a:pt x="4006045" y="5571659"/>
                  <a:pt x="4152409" y="5685899"/>
                  <a:pt x="4266340" y="5766035"/>
                </a:cubicBezTo>
                <a:lnTo>
                  <a:pt x="4315073" y="5798960"/>
                </a:lnTo>
                <a:lnTo>
                  <a:pt x="4327794" y="5811904"/>
                </a:lnTo>
                <a:cubicBezTo>
                  <a:pt x="4376558" y="5853320"/>
                  <a:pt x="4426430" y="5893259"/>
                  <a:pt x="4477410" y="5931440"/>
                </a:cubicBezTo>
                <a:lnTo>
                  <a:pt x="4594425" y="6013060"/>
                </a:lnTo>
                <a:lnTo>
                  <a:pt x="4492353" y="5968913"/>
                </a:lnTo>
                <a:cubicBezTo>
                  <a:pt x="4458812" y="5953571"/>
                  <a:pt x="4427395" y="5938413"/>
                  <a:pt x="4397827" y="5923624"/>
                </a:cubicBezTo>
                <a:cubicBezTo>
                  <a:pt x="4344604" y="5888131"/>
                  <a:pt x="4291381" y="5864470"/>
                  <a:pt x="4244071" y="5834893"/>
                </a:cubicBezTo>
                <a:cubicBezTo>
                  <a:pt x="4220417" y="5817147"/>
                  <a:pt x="4196762" y="5805316"/>
                  <a:pt x="4179021" y="5793486"/>
                </a:cubicBezTo>
                <a:cubicBezTo>
                  <a:pt x="4155365" y="5775739"/>
                  <a:pt x="4137625" y="5763909"/>
                  <a:pt x="4119884" y="5752078"/>
                </a:cubicBezTo>
                <a:cubicBezTo>
                  <a:pt x="4084402" y="5722501"/>
                  <a:pt x="4048919" y="5698840"/>
                  <a:pt x="4019351" y="5669262"/>
                </a:cubicBezTo>
                <a:cubicBezTo>
                  <a:pt x="3989783" y="5645601"/>
                  <a:pt x="3960214" y="5621939"/>
                  <a:pt x="3936559" y="5592363"/>
                </a:cubicBezTo>
                <a:cubicBezTo>
                  <a:pt x="3906991" y="5568702"/>
                  <a:pt x="3883337" y="5539124"/>
                  <a:pt x="3853767" y="5515462"/>
                </a:cubicBezTo>
                <a:cubicBezTo>
                  <a:pt x="3824199" y="5485886"/>
                  <a:pt x="3800545" y="5456310"/>
                  <a:pt x="3770975" y="5420817"/>
                </a:cubicBezTo>
                <a:cubicBezTo>
                  <a:pt x="3741407" y="5391241"/>
                  <a:pt x="3711839" y="5349833"/>
                  <a:pt x="3676356" y="5314340"/>
                </a:cubicBezTo>
                <a:cubicBezTo>
                  <a:pt x="3658615" y="5290679"/>
                  <a:pt x="3646788" y="5272932"/>
                  <a:pt x="3629047" y="5249271"/>
                </a:cubicBezTo>
                <a:cubicBezTo>
                  <a:pt x="3611307" y="5225609"/>
                  <a:pt x="3593566" y="5201948"/>
                  <a:pt x="3575823" y="5178287"/>
                </a:cubicBezTo>
                <a:cubicBezTo>
                  <a:pt x="3498947" y="5077726"/>
                  <a:pt x="3422068" y="4953503"/>
                  <a:pt x="3345190" y="4781957"/>
                </a:cubicBezTo>
                <a:cubicBezTo>
                  <a:pt x="3321536" y="4734634"/>
                  <a:pt x="3309708" y="4693226"/>
                  <a:pt x="3286053" y="4639988"/>
                </a:cubicBezTo>
                <a:cubicBezTo>
                  <a:pt x="3280139" y="4616327"/>
                  <a:pt x="3274225" y="4592665"/>
                  <a:pt x="3262398" y="4569004"/>
                </a:cubicBezTo>
                <a:close/>
                <a:moveTo>
                  <a:pt x="3133372" y="3885509"/>
                </a:moveTo>
                <a:lnTo>
                  <a:pt x="3144125" y="3924227"/>
                </a:lnTo>
                <a:cubicBezTo>
                  <a:pt x="3161865" y="3992254"/>
                  <a:pt x="3185520" y="4063240"/>
                  <a:pt x="3212132" y="4134962"/>
                </a:cubicBezTo>
                <a:lnTo>
                  <a:pt x="3265990" y="4270111"/>
                </a:lnTo>
                <a:lnTo>
                  <a:pt x="3271966" y="4296327"/>
                </a:lnTo>
                <a:cubicBezTo>
                  <a:pt x="3352405" y="4551515"/>
                  <a:pt x="3493017" y="4787037"/>
                  <a:pt x="3673382" y="4998994"/>
                </a:cubicBezTo>
                <a:lnTo>
                  <a:pt x="3695176" y="5022041"/>
                </a:lnTo>
                <a:lnTo>
                  <a:pt x="3696264" y="5023332"/>
                </a:lnTo>
                <a:lnTo>
                  <a:pt x="3825381" y="5237980"/>
                </a:lnTo>
                <a:lnTo>
                  <a:pt x="4034218" y="5506568"/>
                </a:lnTo>
                <a:lnTo>
                  <a:pt x="3813851" y="5278109"/>
                </a:lnTo>
                <a:cubicBezTo>
                  <a:pt x="3739929" y="5194554"/>
                  <a:pt x="3667486" y="5104345"/>
                  <a:pt x="3599479" y="5006741"/>
                </a:cubicBezTo>
                <a:cubicBezTo>
                  <a:pt x="3469377" y="4811533"/>
                  <a:pt x="3345190" y="4604495"/>
                  <a:pt x="3244657" y="4385626"/>
                </a:cubicBezTo>
                <a:lnTo>
                  <a:pt x="3198264" y="4268738"/>
                </a:lnTo>
                <a:lnTo>
                  <a:pt x="3197348" y="4261405"/>
                </a:lnTo>
                <a:cubicBezTo>
                  <a:pt x="3191433" y="4243658"/>
                  <a:pt x="3191433" y="4231827"/>
                  <a:pt x="3191433" y="4214080"/>
                </a:cubicBezTo>
                <a:cubicBezTo>
                  <a:pt x="3185520" y="4178589"/>
                  <a:pt x="3179606" y="4143096"/>
                  <a:pt x="3179606" y="4113520"/>
                </a:cubicBezTo>
                <a:cubicBezTo>
                  <a:pt x="3178868" y="4134962"/>
                  <a:pt x="3178035" y="4153633"/>
                  <a:pt x="3177111" y="4169658"/>
                </a:cubicBezTo>
                <a:lnTo>
                  <a:pt x="3174339" y="4206275"/>
                </a:lnTo>
                <a:lnTo>
                  <a:pt x="3136175" y="4089663"/>
                </a:lnTo>
                <a:lnTo>
                  <a:pt x="3132297" y="4048451"/>
                </a:lnTo>
                <a:cubicBezTo>
                  <a:pt x="3132297" y="4030704"/>
                  <a:pt x="3132297" y="4007043"/>
                  <a:pt x="3132297" y="3983381"/>
                </a:cubicBezTo>
                <a:cubicBezTo>
                  <a:pt x="3132297" y="3953805"/>
                  <a:pt x="3132297" y="3930144"/>
                  <a:pt x="3132297" y="3900566"/>
                </a:cubicBezTo>
                <a:close/>
                <a:moveTo>
                  <a:pt x="3188147" y="2749865"/>
                </a:moveTo>
                <a:lnTo>
                  <a:pt x="3180557" y="2809346"/>
                </a:lnTo>
                <a:cubicBezTo>
                  <a:pt x="3171875" y="2921579"/>
                  <a:pt x="3168551" y="3036216"/>
                  <a:pt x="3170767" y="3152333"/>
                </a:cubicBezTo>
                <a:lnTo>
                  <a:pt x="3192523" y="3478671"/>
                </a:lnTo>
                <a:lnTo>
                  <a:pt x="3179606" y="3527897"/>
                </a:lnTo>
                <a:cubicBezTo>
                  <a:pt x="3173692" y="3563390"/>
                  <a:pt x="3167779" y="3592966"/>
                  <a:pt x="3161865" y="3628459"/>
                </a:cubicBezTo>
                <a:cubicBezTo>
                  <a:pt x="3161865" y="3646206"/>
                  <a:pt x="3155952" y="3663952"/>
                  <a:pt x="3155952" y="3675782"/>
                </a:cubicBezTo>
                <a:cubicBezTo>
                  <a:pt x="3150038" y="3693528"/>
                  <a:pt x="3150038" y="3711275"/>
                  <a:pt x="3150038" y="3723105"/>
                </a:cubicBezTo>
                <a:cubicBezTo>
                  <a:pt x="3144125" y="3758598"/>
                  <a:pt x="3144125" y="3788174"/>
                  <a:pt x="3138211" y="3817752"/>
                </a:cubicBezTo>
                <a:lnTo>
                  <a:pt x="3133372" y="3885509"/>
                </a:lnTo>
                <a:lnTo>
                  <a:pt x="3114557" y="3817752"/>
                </a:lnTo>
                <a:cubicBezTo>
                  <a:pt x="3108643" y="3782259"/>
                  <a:pt x="3102729" y="3752683"/>
                  <a:pt x="3096814" y="3717190"/>
                </a:cubicBezTo>
                <a:cubicBezTo>
                  <a:pt x="3090900" y="3687613"/>
                  <a:pt x="3084987" y="3658036"/>
                  <a:pt x="3079073" y="3628459"/>
                </a:cubicBezTo>
                <a:cubicBezTo>
                  <a:pt x="3073160" y="3598883"/>
                  <a:pt x="3073160" y="3569305"/>
                  <a:pt x="3067246" y="3539729"/>
                </a:cubicBezTo>
                <a:cubicBezTo>
                  <a:pt x="3067246" y="3516067"/>
                  <a:pt x="3061333" y="3492406"/>
                  <a:pt x="3055419" y="3468744"/>
                </a:cubicBezTo>
                <a:cubicBezTo>
                  <a:pt x="3055419" y="3445083"/>
                  <a:pt x="3055419" y="3421422"/>
                  <a:pt x="3055419" y="3403675"/>
                </a:cubicBezTo>
                <a:cubicBezTo>
                  <a:pt x="3049505" y="3362268"/>
                  <a:pt x="3049505" y="3332691"/>
                  <a:pt x="3049505" y="3314945"/>
                </a:cubicBezTo>
                <a:cubicBezTo>
                  <a:pt x="3046548" y="3294241"/>
                  <a:pt x="3043592" y="3285367"/>
                  <a:pt x="3041374" y="3289065"/>
                </a:cubicBezTo>
                <a:cubicBezTo>
                  <a:pt x="3039157" y="3292762"/>
                  <a:pt x="3037678" y="3309030"/>
                  <a:pt x="3037678" y="3338606"/>
                </a:cubicBezTo>
                <a:cubicBezTo>
                  <a:pt x="3031765" y="3368183"/>
                  <a:pt x="3031765" y="3415505"/>
                  <a:pt x="3031765" y="3474659"/>
                </a:cubicBezTo>
                <a:cubicBezTo>
                  <a:pt x="3031765" y="3510152"/>
                  <a:pt x="3037678" y="3539729"/>
                  <a:pt x="3037678" y="3581136"/>
                </a:cubicBezTo>
                <a:cubicBezTo>
                  <a:pt x="3037678" y="3598883"/>
                  <a:pt x="3043592" y="3622544"/>
                  <a:pt x="3043592" y="3640291"/>
                </a:cubicBezTo>
                <a:cubicBezTo>
                  <a:pt x="3043592" y="3663952"/>
                  <a:pt x="3049505" y="3687613"/>
                  <a:pt x="3049505" y="3711275"/>
                </a:cubicBezTo>
                <a:cubicBezTo>
                  <a:pt x="3064290" y="3820709"/>
                  <a:pt x="3089423" y="3934580"/>
                  <a:pt x="3122688" y="4048451"/>
                </a:cubicBezTo>
                <a:lnTo>
                  <a:pt x="3136175" y="4089663"/>
                </a:lnTo>
                <a:lnTo>
                  <a:pt x="3138211" y="4111301"/>
                </a:lnTo>
                <a:cubicBezTo>
                  <a:pt x="3139689" y="4129787"/>
                  <a:pt x="3141167" y="4146054"/>
                  <a:pt x="3144125" y="4160843"/>
                </a:cubicBezTo>
                <a:cubicBezTo>
                  <a:pt x="3157431" y="4249573"/>
                  <a:pt x="3167410" y="4275083"/>
                  <a:pt x="3174063" y="4209921"/>
                </a:cubicBezTo>
                <a:lnTo>
                  <a:pt x="3174339" y="4206275"/>
                </a:lnTo>
                <a:lnTo>
                  <a:pt x="3178406" y="4218702"/>
                </a:lnTo>
                <a:lnTo>
                  <a:pt x="3198264" y="4268738"/>
                </a:lnTo>
                <a:lnTo>
                  <a:pt x="3203262" y="4308727"/>
                </a:lnTo>
                <a:cubicBezTo>
                  <a:pt x="3209176" y="4338304"/>
                  <a:pt x="3215089" y="4373796"/>
                  <a:pt x="3221003" y="4397458"/>
                </a:cubicBezTo>
                <a:cubicBezTo>
                  <a:pt x="3226916" y="4427034"/>
                  <a:pt x="3232830" y="4456611"/>
                  <a:pt x="3238744" y="4486188"/>
                </a:cubicBezTo>
                <a:lnTo>
                  <a:pt x="3249902" y="4525252"/>
                </a:lnTo>
                <a:lnTo>
                  <a:pt x="3232830" y="4492103"/>
                </a:lnTo>
                <a:cubicBezTo>
                  <a:pt x="3203262" y="4427034"/>
                  <a:pt x="3173692" y="4361965"/>
                  <a:pt x="3150038" y="4296896"/>
                </a:cubicBezTo>
                <a:cubicBezTo>
                  <a:pt x="3138211" y="4267320"/>
                  <a:pt x="3120470" y="4237743"/>
                  <a:pt x="3114557" y="4202250"/>
                </a:cubicBezTo>
                <a:cubicBezTo>
                  <a:pt x="3102729" y="4172674"/>
                  <a:pt x="3090900" y="4143096"/>
                  <a:pt x="3084987" y="4113520"/>
                </a:cubicBezTo>
                <a:cubicBezTo>
                  <a:pt x="3073160" y="4083943"/>
                  <a:pt x="3061333" y="4054366"/>
                  <a:pt x="3055419" y="4024789"/>
                </a:cubicBezTo>
                <a:cubicBezTo>
                  <a:pt x="3043592" y="3995213"/>
                  <a:pt x="3037678" y="3971550"/>
                  <a:pt x="3031765" y="3941974"/>
                </a:cubicBezTo>
                <a:cubicBezTo>
                  <a:pt x="3019937" y="3894651"/>
                  <a:pt x="3002197" y="3841413"/>
                  <a:pt x="2996282" y="3770428"/>
                </a:cubicBezTo>
                <a:cubicBezTo>
                  <a:pt x="2990368" y="3740851"/>
                  <a:pt x="2984454" y="3705358"/>
                  <a:pt x="2972627" y="3669867"/>
                </a:cubicBezTo>
                <a:cubicBezTo>
                  <a:pt x="2966713" y="3634374"/>
                  <a:pt x="2966713" y="3598883"/>
                  <a:pt x="2960800" y="3563390"/>
                </a:cubicBezTo>
                <a:cubicBezTo>
                  <a:pt x="2951930" y="3486491"/>
                  <a:pt x="2948973" y="3406633"/>
                  <a:pt x="2949711" y="3327515"/>
                </a:cubicBezTo>
                <a:lnTo>
                  <a:pt x="2950379" y="3313603"/>
                </a:lnTo>
                <a:lnTo>
                  <a:pt x="3022155" y="3101991"/>
                </a:lnTo>
                <a:cubicBezTo>
                  <a:pt x="3070204" y="2983684"/>
                  <a:pt x="3123426" y="2871292"/>
                  <a:pt x="3179606" y="2764815"/>
                </a:cubicBezTo>
                <a:cubicBezTo>
                  <a:pt x="3179606" y="2764815"/>
                  <a:pt x="3179606" y="2764815"/>
                  <a:pt x="3182563" y="2759639"/>
                </a:cubicBezTo>
                <a:close/>
                <a:moveTo>
                  <a:pt x="3296886" y="2564571"/>
                </a:moveTo>
                <a:lnTo>
                  <a:pt x="3290355" y="2619307"/>
                </a:lnTo>
                <a:cubicBezTo>
                  <a:pt x="3286858" y="2652922"/>
                  <a:pt x="3283810" y="2687869"/>
                  <a:pt x="3281593" y="2723368"/>
                </a:cubicBezTo>
                <a:cubicBezTo>
                  <a:pt x="3275683" y="2758869"/>
                  <a:pt x="3275683" y="2794369"/>
                  <a:pt x="3275683" y="2829870"/>
                </a:cubicBezTo>
                <a:cubicBezTo>
                  <a:pt x="3269772" y="2865370"/>
                  <a:pt x="3269772" y="2900871"/>
                  <a:pt x="3269772" y="2936371"/>
                </a:cubicBezTo>
                <a:lnTo>
                  <a:pt x="3270305" y="3005784"/>
                </a:lnTo>
                <a:lnTo>
                  <a:pt x="3268312" y="3013260"/>
                </a:lnTo>
                <a:cubicBezTo>
                  <a:pt x="3256484" y="3072414"/>
                  <a:pt x="3244657" y="3137484"/>
                  <a:pt x="3238744" y="3214383"/>
                </a:cubicBezTo>
                <a:lnTo>
                  <a:pt x="3233219" y="3275169"/>
                </a:lnTo>
                <a:lnTo>
                  <a:pt x="3222486" y="3031039"/>
                </a:lnTo>
                <a:cubicBezTo>
                  <a:pt x="3222486" y="2927496"/>
                  <a:pt x="3226919" y="2820995"/>
                  <a:pt x="3238741" y="2711536"/>
                </a:cubicBezTo>
                <a:lnTo>
                  <a:pt x="3247540" y="2649604"/>
                </a:lnTo>
                <a:lnTo>
                  <a:pt x="3268312" y="2611016"/>
                </a:lnTo>
                <a:close/>
                <a:moveTo>
                  <a:pt x="3485206" y="2288666"/>
                </a:moveTo>
                <a:lnTo>
                  <a:pt x="3454368" y="2358832"/>
                </a:lnTo>
                <a:cubicBezTo>
                  <a:pt x="3417186" y="2456218"/>
                  <a:pt x="3383640" y="2558320"/>
                  <a:pt x="3353961" y="2665248"/>
                </a:cubicBezTo>
                <a:lnTo>
                  <a:pt x="3315347" y="2832963"/>
                </a:lnTo>
                <a:lnTo>
                  <a:pt x="3312975" y="2839134"/>
                </a:lnTo>
                <a:lnTo>
                  <a:pt x="3317057" y="2823954"/>
                </a:lnTo>
                <a:cubicBezTo>
                  <a:pt x="3317057" y="2812120"/>
                  <a:pt x="3317057" y="2806203"/>
                  <a:pt x="3317057" y="2806203"/>
                </a:cubicBezTo>
                <a:cubicBezTo>
                  <a:pt x="3322968" y="2770702"/>
                  <a:pt x="3322968" y="2741119"/>
                  <a:pt x="3322968" y="2711536"/>
                </a:cubicBezTo>
                <a:cubicBezTo>
                  <a:pt x="3328879" y="2681952"/>
                  <a:pt x="3334790" y="2646451"/>
                  <a:pt x="3340701" y="2616868"/>
                </a:cubicBezTo>
                <a:lnTo>
                  <a:pt x="3372033" y="2444361"/>
                </a:lnTo>
                <a:lnTo>
                  <a:pt x="3463464" y="2315247"/>
                </a:lnTo>
                <a:close/>
                <a:moveTo>
                  <a:pt x="3209811" y="1817780"/>
                </a:moveTo>
                <a:cubicBezTo>
                  <a:pt x="3203889" y="1835512"/>
                  <a:pt x="3197967" y="1853245"/>
                  <a:pt x="3186123" y="1870978"/>
                </a:cubicBezTo>
                <a:cubicBezTo>
                  <a:pt x="3180201" y="1888711"/>
                  <a:pt x="3174279" y="1906443"/>
                  <a:pt x="3168357" y="1918265"/>
                </a:cubicBezTo>
                <a:cubicBezTo>
                  <a:pt x="3156515" y="1953730"/>
                  <a:pt x="3144671" y="1983285"/>
                  <a:pt x="3132827" y="2012839"/>
                </a:cubicBezTo>
                <a:cubicBezTo>
                  <a:pt x="3115061" y="2071949"/>
                  <a:pt x="3097297" y="2125146"/>
                  <a:pt x="3079531" y="2172434"/>
                </a:cubicBezTo>
                <a:cubicBezTo>
                  <a:pt x="3055843" y="2267009"/>
                  <a:pt x="3032156" y="2343849"/>
                  <a:pt x="3026234" y="2414781"/>
                </a:cubicBezTo>
                <a:cubicBezTo>
                  <a:pt x="3026234" y="2414781"/>
                  <a:pt x="3020312" y="2426602"/>
                  <a:pt x="3020312" y="2450246"/>
                </a:cubicBezTo>
                <a:cubicBezTo>
                  <a:pt x="3020312" y="2467980"/>
                  <a:pt x="3014390" y="2497533"/>
                  <a:pt x="3014390" y="2521177"/>
                </a:cubicBezTo>
                <a:cubicBezTo>
                  <a:pt x="3008468" y="2574375"/>
                  <a:pt x="3008468" y="2627573"/>
                  <a:pt x="3008468" y="2627573"/>
                </a:cubicBezTo>
                <a:cubicBezTo>
                  <a:pt x="3032156" y="2438424"/>
                  <a:pt x="3073608" y="2284741"/>
                  <a:pt x="3103217" y="2160613"/>
                </a:cubicBezTo>
                <a:cubicBezTo>
                  <a:pt x="3138749" y="2030572"/>
                  <a:pt x="3174279" y="1924176"/>
                  <a:pt x="3209811" y="1817780"/>
                </a:cubicBezTo>
                <a:close/>
                <a:moveTo>
                  <a:pt x="7779324" y="1291182"/>
                </a:moveTo>
                <a:lnTo>
                  <a:pt x="7838857" y="1316288"/>
                </a:lnTo>
                <a:lnTo>
                  <a:pt x="7872286" y="1334256"/>
                </a:lnTo>
                <a:lnTo>
                  <a:pt x="7909911" y="1374945"/>
                </a:lnTo>
                <a:cubicBezTo>
                  <a:pt x="7929846" y="1395671"/>
                  <a:pt x="7947566" y="1413437"/>
                  <a:pt x="7962332" y="1428241"/>
                </a:cubicBezTo>
                <a:cubicBezTo>
                  <a:pt x="7985958" y="1457850"/>
                  <a:pt x="7997771" y="1463772"/>
                  <a:pt x="7985958" y="1440085"/>
                </a:cubicBezTo>
                <a:lnTo>
                  <a:pt x="7917779" y="1358711"/>
                </a:lnTo>
                <a:lnTo>
                  <a:pt x="8046577" y="1427940"/>
                </a:lnTo>
                <a:lnTo>
                  <a:pt x="8107898" y="1469564"/>
                </a:lnTo>
                <a:lnTo>
                  <a:pt x="8164758" y="1539922"/>
                </a:lnTo>
                <a:cubicBezTo>
                  <a:pt x="8194305" y="1575435"/>
                  <a:pt x="8223851" y="1616866"/>
                  <a:pt x="8247489" y="1652380"/>
                </a:cubicBezTo>
                <a:cubicBezTo>
                  <a:pt x="8271125" y="1687892"/>
                  <a:pt x="8300671" y="1723405"/>
                  <a:pt x="8318399" y="1758918"/>
                </a:cubicBezTo>
                <a:cubicBezTo>
                  <a:pt x="8330218" y="1776674"/>
                  <a:pt x="8342035" y="1788511"/>
                  <a:pt x="8353854" y="1806269"/>
                </a:cubicBezTo>
                <a:cubicBezTo>
                  <a:pt x="8365673" y="1824025"/>
                  <a:pt x="8377492" y="1841781"/>
                  <a:pt x="8383401" y="1859537"/>
                </a:cubicBezTo>
                <a:cubicBezTo>
                  <a:pt x="8407038" y="1889132"/>
                  <a:pt x="8424766" y="1918726"/>
                  <a:pt x="8442492" y="1948319"/>
                </a:cubicBezTo>
                <a:cubicBezTo>
                  <a:pt x="8436583" y="1924644"/>
                  <a:pt x="8418856" y="1883213"/>
                  <a:pt x="8389309" y="1829944"/>
                </a:cubicBezTo>
                <a:cubicBezTo>
                  <a:pt x="8383401" y="1818106"/>
                  <a:pt x="8377492" y="1806269"/>
                  <a:pt x="8371583" y="1788511"/>
                </a:cubicBezTo>
                <a:cubicBezTo>
                  <a:pt x="8359764" y="1776674"/>
                  <a:pt x="8353854" y="1764837"/>
                  <a:pt x="8342035" y="1747080"/>
                </a:cubicBezTo>
                <a:cubicBezTo>
                  <a:pt x="8324309" y="1717487"/>
                  <a:pt x="8306580" y="1681973"/>
                  <a:pt x="8282944" y="1652380"/>
                </a:cubicBezTo>
                <a:cubicBezTo>
                  <a:pt x="8260784" y="1618346"/>
                  <a:pt x="8236409" y="1582463"/>
                  <a:pt x="8210002" y="1545379"/>
                </a:cubicBezTo>
                <a:lnTo>
                  <a:pt x="8200180" y="1532201"/>
                </a:lnTo>
                <a:lnTo>
                  <a:pt x="8232857" y="1554382"/>
                </a:lnTo>
                <a:cubicBezTo>
                  <a:pt x="8291995" y="1599486"/>
                  <a:pt x="8348175" y="1646809"/>
                  <a:pt x="8401397" y="1694133"/>
                </a:cubicBezTo>
                <a:cubicBezTo>
                  <a:pt x="8507844" y="1794694"/>
                  <a:pt x="8584722" y="1901171"/>
                  <a:pt x="8655686" y="1995816"/>
                </a:cubicBezTo>
                <a:cubicBezTo>
                  <a:pt x="8673427" y="2025393"/>
                  <a:pt x="8697082" y="2054971"/>
                  <a:pt x="8714822" y="2084547"/>
                </a:cubicBezTo>
                <a:cubicBezTo>
                  <a:pt x="8732564" y="2114123"/>
                  <a:pt x="8744392" y="2143701"/>
                  <a:pt x="8762132" y="2173278"/>
                </a:cubicBezTo>
                <a:cubicBezTo>
                  <a:pt x="8791701" y="2226517"/>
                  <a:pt x="8809442" y="2273839"/>
                  <a:pt x="8833098" y="2321162"/>
                </a:cubicBezTo>
                <a:cubicBezTo>
                  <a:pt x="8850838" y="2362570"/>
                  <a:pt x="8862666" y="2403978"/>
                  <a:pt x="8880406" y="2439469"/>
                </a:cubicBezTo>
                <a:cubicBezTo>
                  <a:pt x="8892234" y="2474962"/>
                  <a:pt x="8904060" y="2504538"/>
                  <a:pt x="8909974" y="2534116"/>
                </a:cubicBezTo>
                <a:cubicBezTo>
                  <a:pt x="8927716" y="2593269"/>
                  <a:pt x="8945458" y="2628762"/>
                  <a:pt x="8957284" y="2664253"/>
                </a:cubicBezTo>
                <a:cubicBezTo>
                  <a:pt x="8969112" y="2699746"/>
                  <a:pt x="8975026" y="2723407"/>
                  <a:pt x="8986852" y="2752984"/>
                </a:cubicBezTo>
                <a:cubicBezTo>
                  <a:pt x="9004594" y="2806223"/>
                  <a:pt x="9022336" y="2865377"/>
                  <a:pt x="9040076" y="2995514"/>
                </a:cubicBezTo>
                <a:cubicBezTo>
                  <a:pt x="9040076" y="3025092"/>
                  <a:pt x="9045990" y="3066499"/>
                  <a:pt x="9045990" y="3107906"/>
                </a:cubicBezTo>
                <a:cubicBezTo>
                  <a:pt x="9045990" y="3125652"/>
                  <a:pt x="9051904" y="3149314"/>
                  <a:pt x="9051904" y="3172975"/>
                </a:cubicBezTo>
                <a:cubicBezTo>
                  <a:pt x="9051904" y="3196637"/>
                  <a:pt x="9051904" y="3226214"/>
                  <a:pt x="9051904" y="3249876"/>
                </a:cubicBezTo>
                <a:cubicBezTo>
                  <a:pt x="9051904" y="3309030"/>
                  <a:pt x="9051904" y="3368183"/>
                  <a:pt x="9040076" y="3433252"/>
                </a:cubicBezTo>
                <a:cubicBezTo>
                  <a:pt x="9040076" y="3468744"/>
                  <a:pt x="9034163" y="3504236"/>
                  <a:pt x="9028250" y="3545644"/>
                </a:cubicBezTo>
                <a:cubicBezTo>
                  <a:pt x="9028250" y="3581136"/>
                  <a:pt x="9016422" y="3622544"/>
                  <a:pt x="9010508" y="3663952"/>
                </a:cubicBezTo>
                <a:cubicBezTo>
                  <a:pt x="9004594" y="3705358"/>
                  <a:pt x="8998680" y="3734936"/>
                  <a:pt x="8992766" y="3758598"/>
                </a:cubicBezTo>
                <a:cubicBezTo>
                  <a:pt x="8986852" y="3776344"/>
                  <a:pt x="8980939" y="3794089"/>
                  <a:pt x="8975026" y="3794089"/>
                </a:cubicBezTo>
                <a:cubicBezTo>
                  <a:pt x="8969112" y="3805920"/>
                  <a:pt x="8969112" y="3782259"/>
                  <a:pt x="8975026" y="3740851"/>
                </a:cubicBezTo>
                <a:cubicBezTo>
                  <a:pt x="8975026" y="3699443"/>
                  <a:pt x="8980939" y="3640291"/>
                  <a:pt x="8992766" y="3569305"/>
                </a:cubicBezTo>
                <a:cubicBezTo>
                  <a:pt x="8992766" y="3533814"/>
                  <a:pt x="8992766" y="3498321"/>
                  <a:pt x="8998680" y="3456913"/>
                </a:cubicBezTo>
                <a:cubicBezTo>
                  <a:pt x="8998680" y="3421422"/>
                  <a:pt x="9004594" y="3380014"/>
                  <a:pt x="8998680" y="3338606"/>
                </a:cubicBezTo>
                <a:cubicBezTo>
                  <a:pt x="8998680" y="3303113"/>
                  <a:pt x="8998680" y="3261706"/>
                  <a:pt x="8998680" y="3226214"/>
                </a:cubicBezTo>
                <a:cubicBezTo>
                  <a:pt x="8998680" y="3208468"/>
                  <a:pt x="8998680" y="3190722"/>
                  <a:pt x="8998680" y="3172975"/>
                </a:cubicBezTo>
                <a:cubicBezTo>
                  <a:pt x="8998680" y="3155230"/>
                  <a:pt x="8998680" y="3137484"/>
                  <a:pt x="8992766" y="3125652"/>
                </a:cubicBezTo>
                <a:cubicBezTo>
                  <a:pt x="8986852" y="3060583"/>
                  <a:pt x="8986852" y="3007345"/>
                  <a:pt x="8980939" y="2983684"/>
                </a:cubicBezTo>
                <a:cubicBezTo>
                  <a:pt x="8969112" y="2954108"/>
                  <a:pt x="8969112" y="2954108"/>
                  <a:pt x="8963198" y="2983684"/>
                </a:cubicBezTo>
                <a:cubicBezTo>
                  <a:pt x="8963198" y="3013260"/>
                  <a:pt x="8957284" y="3072414"/>
                  <a:pt x="8957284" y="3178891"/>
                </a:cubicBezTo>
                <a:cubicBezTo>
                  <a:pt x="8957284" y="3178891"/>
                  <a:pt x="8957284" y="3220299"/>
                  <a:pt x="8957284" y="3273537"/>
                </a:cubicBezTo>
                <a:lnTo>
                  <a:pt x="8957284" y="3336302"/>
                </a:lnTo>
                <a:lnTo>
                  <a:pt x="8952075" y="3241577"/>
                </a:lnTo>
                <a:cubicBezTo>
                  <a:pt x="8940985" y="3139491"/>
                  <a:pt x="8924718" y="3038883"/>
                  <a:pt x="8904018" y="2941234"/>
                </a:cubicBezTo>
                <a:cubicBezTo>
                  <a:pt x="8868529" y="2745936"/>
                  <a:pt x="8815296" y="2556555"/>
                  <a:pt x="8750232" y="2379012"/>
                </a:cubicBezTo>
                <a:cubicBezTo>
                  <a:pt x="8631936" y="2089024"/>
                  <a:pt x="8537300" y="1952906"/>
                  <a:pt x="8507725" y="1917398"/>
                </a:cubicBezTo>
                <a:cubicBezTo>
                  <a:pt x="8498852" y="1908521"/>
                  <a:pt x="8494418" y="1905561"/>
                  <a:pt x="8493678" y="1908521"/>
                </a:cubicBezTo>
                <a:cubicBezTo>
                  <a:pt x="8492939" y="1911480"/>
                  <a:pt x="8495896" y="1920357"/>
                  <a:pt x="8501810" y="1935153"/>
                </a:cubicBezTo>
                <a:cubicBezTo>
                  <a:pt x="8513640" y="1964743"/>
                  <a:pt x="8537300" y="2012088"/>
                  <a:pt x="8572788" y="2083106"/>
                </a:cubicBezTo>
                <a:cubicBezTo>
                  <a:pt x="8673340" y="2284322"/>
                  <a:pt x="8773892" y="2532883"/>
                  <a:pt x="8844869" y="2805116"/>
                </a:cubicBezTo>
                <a:cubicBezTo>
                  <a:pt x="8877402" y="2938275"/>
                  <a:pt x="8902538" y="3075871"/>
                  <a:pt x="8920282" y="3212727"/>
                </a:cubicBezTo>
                <a:lnTo>
                  <a:pt x="8943640" y="3515978"/>
                </a:lnTo>
                <a:lnTo>
                  <a:pt x="8938804" y="3594445"/>
                </a:lnTo>
                <a:cubicBezTo>
                  <a:pt x="8935108" y="3629938"/>
                  <a:pt x="8930672" y="3663951"/>
                  <a:pt x="8927716" y="3693528"/>
                </a:cubicBezTo>
                <a:cubicBezTo>
                  <a:pt x="8921803" y="3752683"/>
                  <a:pt x="8909974" y="3788174"/>
                  <a:pt x="8909974" y="3788174"/>
                </a:cubicBezTo>
                <a:cubicBezTo>
                  <a:pt x="8904060" y="3835497"/>
                  <a:pt x="8898147" y="3882820"/>
                  <a:pt x="8892234" y="3930144"/>
                </a:cubicBezTo>
                <a:cubicBezTo>
                  <a:pt x="8886320" y="3977466"/>
                  <a:pt x="8880406" y="4024789"/>
                  <a:pt x="8868579" y="4066197"/>
                </a:cubicBezTo>
                <a:cubicBezTo>
                  <a:pt x="8862666" y="4113520"/>
                  <a:pt x="8850838" y="4160843"/>
                  <a:pt x="8844924" y="4202250"/>
                </a:cubicBezTo>
                <a:cubicBezTo>
                  <a:pt x="8833098" y="4249573"/>
                  <a:pt x="8821270" y="4296896"/>
                  <a:pt x="8809442" y="4338304"/>
                </a:cubicBezTo>
                <a:cubicBezTo>
                  <a:pt x="8797614" y="4384148"/>
                  <a:pt x="8784308" y="4430361"/>
                  <a:pt x="8769062" y="4477131"/>
                </a:cubicBezTo>
                <a:lnTo>
                  <a:pt x="8727230" y="4591442"/>
                </a:lnTo>
                <a:lnTo>
                  <a:pt x="8800128" y="4366443"/>
                </a:lnTo>
                <a:cubicBezTo>
                  <a:pt x="8867784" y="4116377"/>
                  <a:pt x="8902703" y="3843017"/>
                  <a:pt x="8902703" y="3547808"/>
                </a:cubicBezTo>
                <a:cubicBezTo>
                  <a:pt x="8902703" y="3213385"/>
                  <a:pt x="8805890" y="2868234"/>
                  <a:pt x="8639054" y="2538621"/>
                </a:cubicBezTo>
                <a:lnTo>
                  <a:pt x="8634816" y="2531124"/>
                </a:lnTo>
                <a:lnTo>
                  <a:pt x="8613077" y="2468950"/>
                </a:lnTo>
                <a:cubicBezTo>
                  <a:pt x="8595344" y="2433448"/>
                  <a:pt x="8583523" y="2392032"/>
                  <a:pt x="8565792" y="2356531"/>
                </a:cubicBezTo>
                <a:cubicBezTo>
                  <a:pt x="8559881" y="2338782"/>
                  <a:pt x="8553970" y="2315115"/>
                  <a:pt x="8542148" y="2297364"/>
                </a:cubicBezTo>
                <a:cubicBezTo>
                  <a:pt x="8542148" y="2297364"/>
                  <a:pt x="8542148" y="2297364"/>
                  <a:pt x="8518506" y="2244114"/>
                </a:cubicBezTo>
                <a:cubicBezTo>
                  <a:pt x="8500773" y="2208613"/>
                  <a:pt x="8483040" y="2173113"/>
                  <a:pt x="8465310" y="2137612"/>
                </a:cubicBezTo>
                <a:cubicBezTo>
                  <a:pt x="8423934" y="2066611"/>
                  <a:pt x="8388469" y="1995610"/>
                  <a:pt x="8347095" y="1924611"/>
                </a:cubicBezTo>
                <a:cubicBezTo>
                  <a:pt x="8323451" y="1895026"/>
                  <a:pt x="8305719" y="1859526"/>
                  <a:pt x="8282076" y="1829943"/>
                </a:cubicBezTo>
                <a:cubicBezTo>
                  <a:pt x="8258434" y="1794442"/>
                  <a:pt x="8234790" y="1764858"/>
                  <a:pt x="8217058" y="1729357"/>
                </a:cubicBezTo>
                <a:cubicBezTo>
                  <a:pt x="8217058" y="1729357"/>
                  <a:pt x="8240701" y="1776691"/>
                  <a:pt x="8282076" y="1841775"/>
                </a:cubicBezTo>
                <a:cubicBezTo>
                  <a:pt x="8323451" y="1912776"/>
                  <a:pt x="8376649" y="2007444"/>
                  <a:pt x="8418023" y="2102112"/>
                </a:cubicBezTo>
                <a:cubicBezTo>
                  <a:pt x="8429844" y="2125779"/>
                  <a:pt x="8441666" y="2149446"/>
                  <a:pt x="8453488" y="2173113"/>
                </a:cubicBezTo>
                <a:cubicBezTo>
                  <a:pt x="8459398" y="2196780"/>
                  <a:pt x="8471220" y="2220447"/>
                  <a:pt x="8483040" y="2244114"/>
                </a:cubicBezTo>
                <a:lnTo>
                  <a:pt x="8504554" y="2300641"/>
                </a:lnTo>
                <a:lnTo>
                  <a:pt x="8501215" y="2294734"/>
                </a:lnTo>
                <a:lnTo>
                  <a:pt x="8432982" y="2195248"/>
                </a:lnTo>
                <a:lnTo>
                  <a:pt x="8408418" y="2145749"/>
                </a:lnTo>
                <a:cubicBezTo>
                  <a:pt x="8345617" y="2031111"/>
                  <a:pt x="8276166" y="1915735"/>
                  <a:pt x="8199326" y="1800358"/>
                </a:cubicBezTo>
                <a:cubicBezTo>
                  <a:pt x="8181594" y="1770775"/>
                  <a:pt x="8163862" y="1741191"/>
                  <a:pt x="8140219" y="1717524"/>
                </a:cubicBezTo>
                <a:cubicBezTo>
                  <a:pt x="8122486" y="1687941"/>
                  <a:pt x="8098843" y="1658358"/>
                  <a:pt x="8075201" y="1634691"/>
                </a:cubicBezTo>
                <a:cubicBezTo>
                  <a:pt x="8075201" y="1634691"/>
                  <a:pt x="8075201" y="1634691"/>
                  <a:pt x="8045647" y="1587357"/>
                </a:cubicBezTo>
                <a:cubicBezTo>
                  <a:pt x="8045647" y="1587357"/>
                  <a:pt x="8045647" y="1587357"/>
                  <a:pt x="8010182" y="1545939"/>
                </a:cubicBezTo>
                <a:cubicBezTo>
                  <a:pt x="7992450" y="1522272"/>
                  <a:pt x="7968808" y="1492689"/>
                  <a:pt x="7945164" y="1469022"/>
                </a:cubicBezTo>
                <a:cubicBezTo>
                  <a:pt x="7921521" y="1439439"/>
                  <a:pt x="7897878" y="1415773"/>
                  <a:pt x="7874236" y="1386190"/>
                </a:cubicBezTo>
                <a:cubicBezTo>
                  <a:pt x="7850593" y="1362521"/>
                  <a:pt x="7826949" y="1332938"/>
                  <a:pt x="7797395" y="1309271"/>
                </a:cubicBezTo>
                <a:close/>
                <a:moveTo>
                  <a:pt x="7550702" y="1282062"/>
                </a:moveTo>
                <a:lnTo>
                  <a:pt x="7691003" y="1374355"/>
                </a:lnTo>
                <a:cubicBezTo>
                  <a:pt x="7726467" y="1403939"/>
                  <a:pt x="7756021" y="1427606"/>
                  <a:pt x="7791486" y="1451271"/>
                </a:cubicBezTo>
                <a:cubicBezTo>
                  <a:pt x="7821039" y="1480855"/>
                  <a:pt x="7856504" y="1504522"/>
                  <a:pt x="7886058" y="1528189"/>
                </a:cubicBezTo>
                <a:cubicBezTo>
                  <a:pt x="7945164" y="1587357"/>
                  <a:pt x="8010182" y="1640607"/>
                  <a:pt x="8063379" y="1705690"/>
                </a:cubicBezTo>
                <a:cubicBezTo>
                  <a:pt x="8122486" y="1764858"/>
                  <a:pt x="8177161" y="1828463"/>
                  <a:pt x="8227402" y="1895026"/>
                </a:cubicBezTo>
                <a:lnTo>
                  <a:pt x="8321560" y="2036912"/>
                </a:lnTo>
                <a:lnTo>
                  <a:pt x="8156808" y="1834290"/>
                </a:lnTo>
                <a:cubicBezTo>
                  <a:pt x="8028408" y="1688524"/>
                  <a:pt x="7887524" y="1551567"/>
                  <a:pt x="7737507" y="1426701"/>
                </a:cubicBezTo>
                <a:lnTo>
                  <a:pt x="7563425" y="1292964"/>
                </a:lnTo>
                <a:close/>
                <a:moveTo>
                  <a:pt x="7329193" y="1134295"/>
                </a:moveTo>
                <a:lnTo>
                  <a:pt x="7382159" y="1148018"/>
                </a:lnTo>
                <a:lnTo>
                  <a:pt x="7463439" y="1207299"/>
                </a:lnTo>
                <a:lnTo>
                  <a:pt x="7550702" y="1282062"/>
                </a:lnTo>
                <a:lnTo>
                  <a:pt x="7540504" y="1275354"/>
                </a:lnTo>
                <a:lnTo>
                  <a:pt x="7506047" y="1248883"/>
                </a:lnTo>
                <a:close/>
                <a:moveTo>
                  <a:pt x="3917823" y="974799"/>
                </a:moveTo>
                <a:cubicBezTo>
                  <a:pt x="3917085" y="974062"/>
                  <a:pt x="3914128" y="975536"/>
                  <a:pt x="3908219" y="978487"/>
                </a:cubicBezTo>
                <a:cubicBezTo>
                  <a:pt x="3902308" y="984386"/>
                  <a:pt x="3878668" y="996187"/>
                  <a:pt x="3860937" y="1019787"/>
                </a:cubicBezTo>
                <a:cubicBezTo>
                  <a:pt x="3837296" y="1037488"/>
                  <a:pt x="3807745" y="1061089"/>
                  <a:pt x="3778193" y="1090589"/>
                </a:cubicBezTo>
                <a:cubicBezTo>
                  <a:pt x="3760462" y="1102390"/>
                  <a:pt x="3748642" y="1120090"/>
                  <a:pt x="3730911" y="1137790"/>
                </a:cubicBezTo>
                <a:cubicBezTo>
                  <a:pt x="3719091" y="1149591"/>
                  <a:pt x="3701360" y="1167290"/>
                  <a:pt x="3683629" y="1184992"/>
                </a:cubicBezTo>
                <a:cubicBezTo>
                  <a:pt x="3654077" y="1220391"/>
                  <a:pt x="3624526" y="1255793"/>
                  <a:pt x="3600886" y="1291193"/>
                </a:cubicBezTo>
                <a:cubicBezTo>
                  <a:pt x="3583155" y="1308895"/>
                  <a:pt x="3571334" y="1320694"/>
                  <a:pt x="3559514" y="1338394"/>
                </a:cubicBezTo>
                <a:cubicBezTo>
                  <a:pt x="3547694" y="1356096"/>
                  <a:pt x="3535874" y="1367895"/>
                  <a:pt x="3529963" y="1385596"/>
                </a:cubicBezTo>
                <a:cubicBezTo>
                  <a:pt x="3512232" y="1415096"/>
                  <a:pt x="3494500" y="1432797"/>
                  <a:pt x="3488591" y="1450496"/>
                </a:cubicBezTo>
                <a:cubicBezTo>
                  <a:pt x="3524052" y="1403296"/>
                  <a:pt x="3547694" y="1373795"/>
                  <a:pt x="3571334" y="1344294"/>
                </a:cubicBezTo>
                <a:cubicBezTo>
                  <a:pt x="3589065" y="1320694"/>
                  <a:pt x="3612706" y="1302994"/>
                  <a:pt x="3630437" y="1279393"/>
                </a:cubicBezTo>
                <a:cubicBezTo>
                  <a:pt x="3642257" y="1267593"/>
                  <a:pt x="3654077" y="1255793"/>
                  <a:pt x="3665899" y="1243991"/>
                </a:cubicBezTo>
                <a:cubicBezTo>
                  <a:pt x="3677719" y="1226292"/>
                  <a:pt x="3689540" y="1214492"/>
                  <a:pt x="3707271" y="1196791"/>
                </a:cubicBezTo>
                <a:cubicBezTo>
                  <a:pt x="3725000" y="1179092"/>
                  <a:pt x="3742731" y="1155491"/>
                  <a:pt x="3766373" y="1131891"/>
                </a:cubicBezTo>
                <a:cubicBezTo>
                  <a:pt x="3790014" y="1102390"/>
                  <a:pt x="3819565" y="1078789"/>
                  <a:pt x="3849116" y="1043387"/>
                </a:cubicBezTo>
                <a:cubicBezTo>
                  <a:pt x="3878668" y="1013886"/>
                  <a:pt x="3902308" y="996187"/>
                  <a:pt x="3914128" y="984386"/>
                </a:cubicBezTo>
                <a:cubicBezTo>
                  <a:pt x="3917085" y="978487"/>
                  <a:pt x="3918562" y="975536"/>
                  <a:pt x="3917823" y="974799"/>
                </a:cubicBezTo>
                <a:close/>
                <a:moveTo>
                  <a:pt x="7714595" y="881870"/>
                </a:moveTo>
                <a:cubicBezTo>
                  <a:pt x="7702773" y="881870"/>
                  <a:pt x="7696863" y="881870"/>
                  <a:pt x="7702773" y="887788"/>
                </a:cubicBezTo>
                <a:cubicBezTo>
                  <a:pt x="7714595" y="893706"/>
                  <a:pt x="7732328" y="899624"/>
                  <a:pt x="7755969" y="911459"/>
                </a:cubicBezTo>
                <a:cubicBezTo>
                  <a:pt x="7785524" y="929213"/>
                  <a:pt x="7820987" y="941050"/>
                  <a:pt x="7862361" y="958803"/>
                </a:cubicBezTo>
                <a:cubicBezTo>
                  <a:pt x="7951022" y="1000228"/>
                  <a:pt x="8063325" y="1053488"/>
                  <a:pt x="8187448" y="1130419"/>
                </a:cubicBezTo>
                <a:cubicBezTo>
                  <a:pt x="8305662" y="1207350"/>
                  <a:pt x="8435697" y="1302036"/>
                  <a:pt x="8553910" y="1420392"/>
                </a:cubicBezTo>
                <a:cubicBezTo>
                  <a:pt x="8713498" y="1562420"/>
                  <a:pt x="8861264" y="1734036"/>
                  <a:pt x="8973568" y="1923406"/>
                </a:cubicBezTo>
                <a:cubicBezTo>
                  <a:pt x="9091781" y="2118693"/>
                  <a:pt x="9174530" y="2325817"/>
                  <a:pt x="9227726" y="2538859"/>
                </a:cubicBezTo>
                <a:cubicBezTo>
                  <a:pt x="9286832" y="2757818"/>
                  <a:pt x="9310476" y="2976777"/>
                  <a:pt x="9310476" y="3195736"/>
                </a:cubicBezTo>
                <a:cubicBezTo>
                  <a:pt x="9310476" y="3248996"/>
                  <a:pt x="9310476" y="3302258"/>
                  <a:pt x="9310476" y="3355518"/>
                </a:cubicBezTo>
                <a:cubicBezTo>
                  <a:pt x="9304565" y="3408778"/>
                  <a:pt x="9298654" y="3462038"/>
                  <a:pt x="9292744" y="3515298"/>
                </a:cubicBezTo>
                <a:cubicBezTo>
                  <a:pt x="9286832" y="3598148"/>
                  <a:pt x="9286832" y="3598148"/>
                  <a:pt x="9286832" y="3598148"/>
                </a:cubicBezTo>
                <a:cubicBezTo>
                  <a:pt x="9275012" y="3675080"/>
                  <a:pt x="9275012" y="3675080"/>
                  <a:pt x="9275012" y="3675080"/>
                </a:cubicBezTo>
                <a:cubicBezTo>
                  <a:pt x="9269102" y="3728340"/>
                  <a:pt x="9263191" y="3781600"/>
                  <a:pt x="9251369" y="3834860"/>
                </a:cubicBezTo>
                <a:cubicBezTo>
                  <a:pt x="9251369" y="3834860"/>
                  <a:pt x="9245458" y="3864449"/>
                  <a:pt x="9239548" y="3911792"/>
                </a:cubicBezTo>
                <a:cubicBezTo>
                  <a:pt x="9227726" y="3959135"/>
                  <a:pt x="9221816" y="4024230"/>
                  <a:pt x="9204084" y="4089326"/>
                </a:cubicBezTo>
                <a:cubicBezTo>
                  <a:pt x="9192262" y="4148504"/>
                  <a:pt x="9180440" y="4213601"/>
                  <a:pt x="9162710" y="4260943"/>
                </a:cubicBezTo>
                <a:lnTo>
                  <a:pt x="9150440" y="4303378"/>
                </a:lnTo>
                <a:lnTo>
                  <a:pt x="9139066" y="4337874"/>
                </a:lnTo>
                <a:cubicBezTo>
                  <a:pt x="9139066" y="4337874"/>
                  <a:pt x="9142022" y="4330478"/>
                  <a:pt x="9146454" y="4317162"/>
                </a:cubicBezTo>
                <a:lnTo>
                  <a:pt x="9150440" y="4303378"/>
                </a:lnTo>
                <a:lnTo>
                  <a:pt x="9201960" y="4147117"/>
                </a:lnTo>
                <a:cubicBezTo>
                  <a:pt x="9260974" y="3947668"/>
                  <a:pt x="9307522" y="3722422"/>
                  <a:pt x="9334119" y="3473873"/>
                </a:cubicBezTo>
                <a:cubicBezTo>
                  <a:pt x="9351850" y="3308175"/>
                  <a:pt x="9351850" y="3136558"/>
                  <a:pt x="9345940" y="2953106"/>
                </a:cubicBezTo>
                <a:cubicBezTo>
                  <a:pt x="9328208" y="2775572"/>
                  <a:pt x="9304565" y="2592119"/>
                  <a:pt x="9251369" y="2408666"/>
                </a:cubicBezTo>
                <a:cubicBezTo>
                  <a:pt x="9198173" y="2225215"/>
                  <a:pt x="9121334" y="2047680"/>
                  <a:pt x="9020852" y="1881982"/>
                </a:cubicBezTo>
                <a:cubicBezTo>
                  <a:pt x="8926282" y="1716282"/>
                  <a:pt x="8802158" y="1568338"/>
                  <a:pt x="8672124" y="1444063"/>
                </a:cubicBezTo>
                <a:cubicBezTo>
                  <a:pt x="8618928" y="1390803"/>
                  <a:pt x="8618928" y="1390803"/>
                  <a:pt x="8618928" y="1390803"/>
                </a:cubicBezTo>
                <a:cubicBezTo>
                  <a:pt x="8601196" y="1378967"/>
                  <a:pt x="8583463" y="1361214"/>
                  <a:pt x="8571642" y="1349378"/>
                </a:cubicBezTo>
                <a:cubicBezTo>
                  <a:pt x="8553910" y="1331625"/>
                  <a:pt x="8536178" y="1319789"/>
                  <a:pt x="8518446" y="1302036"/>
                </a:cubicBezTo>
                <a:cubicBezTo>
                  <a:pt x="8488893" y="1284283"/>
                  <a:pt x="8488893" y="1284283"/>
                  <a:pt x="8488893" y="1284283"/>
                </a:cubicBezTo>
                <a:cubicBezTo>
                  <a:pt x="8465250" y="1260610"/>
                  <a:pt x="8465250" y="1260610"/>
                  <a:pt x="8465250" y="1260610"/>
                </a:cubicBezTo>
                <a:cubicBezTo>
                  <a:pt x="8429786" y="1236939"/>
                  <a:pt x="8388412" y="1213268"/>
                  <a:pt x="8352947" y="1183679"/>
                </a:cubicBezTo>
                <a:cubicBezTo>
                  <a:pt x="8317483" y="1160008"/>
                  <a:pt x="8282020" y="1136337"/>
                  <a:pt x="8246555" y="1112666"/>
                </a:cubicBezTo>
                <a:cubicBezTo>
                  <a:pt x="8217002" y="1100830"/>
                  <a:pt x="8217002" y="1100830"/>
                  <a:pt x="8217002" y="1100830"/>
                </a:cubicBezTo>
                <a:cubicBezTo>
                  <a:pt x="8187448" y="1083077"/>
                  <a:pt x="8187448" y="1083077"/>
                  <a:pt x="8187448" y="1083077"/>
                </a:cubicBezTo>
                <a:cubicBezTo>
                  <a:pt x="8169717" y="1071241"/>
                  <a:pt x="8151985" y="1065323"/>
                  <a:pt x="8134252" y="1053488"/>
                </a:cubicBezTo>
                <a:cubicBezTo>
                  <a:pt x="8116521" y="1041652"/>
                  <a:pt x="8098789" y="1029816"/>
                  <a:pt x="8081056" y="1023899"/>
                </a:cubicBezTo>
                <a:cubicBezTo>
                  <a:pt x="8057414" y="1012063"/>
                  <a:pt x="8039682" y="1006145"/>
                  <a:pt x="8021949" y="994310"/>
                </a:cubicBezTo>
                <a:cubicBezTo>
                  <a:pt x="7986486" y="976556"/>
                  <a:pt x="7951022" y="964719"/>
                  <a:pt x="7909647" y="946967"/>
                </a:cubicBezTo>
                <a:cubicBezTo>
                  <a:pt x="7874183" y="929213"/>
                  <a:pt x="7838720" y="917378"/>
                  <a:pt x="7803255" y="905542"/>
                </a:cubicBezTo>
                <a:cubicBezTo>
                  <a:pt x="7761880" y="893706"/>
                  <a:pt x="7732328" y="887788"/>
                  <a:pt x="7714595" y="881870"/>
                </a:cubicBezTo>
                <a:close/>
                <a:moveTo>
                  <a:pt x="6391098" y="710401"/>
                </a:moveTo>
                <a:cubicBezTo>
                  <a:pt x="6420676" y="710401"/>
                  <a:pt x="6456169" y="710401"/>
                  <a:pt x="6491663" y="716347"/>
                </a:cubicBezTo>
                <a:lnTo>
                  <a:pt x="6494677" y="716347"/>
                </a:lnTo>
                <a:lnTo>
                  <a:pt x="6550230" y="729432"/>
                </a:lnTo>
                <a:lnTo>
                  <a:pt x="6606832" y="747138"/>
                </a:lnTo>
                <a:lnTo>
                  <a:pt x="6358850" y="742490"/>
                </a:lnTo>
                <a:lnTo>
                  <a:pt x="6232122" y="718241"/>
                </a:lnTo>
                <a:lnTo>
                  <a:pt x="6290533" y="716347"/>
                </a:lnTo>
                <a:cubicBezTo>
                  <a:pt x="6326026" y="716347"/>
                  <a:pt x="6355605" y="710401"/>
                  <a:pt x="6391098" y="710401"/>
                </a:cubicBezTo>
                <a:close/>
                <a:moveTo>
                  <a:pt x="5734549" y="611096"/>
                </a:moveTo>
                <a:cubicBezTo>
                  <a:pt x="5870496" y="617013"/>
                  <a:pt x="6006443" y="634763"/>
                  <a:pt x="6142389" y="652512"/>
                </a:cubicBezTo>
                <a:cubicBezTo>
                  <a:pt x="6142389" y="652512"/>
                  <a:pt x="6142389" y="652512"/>
                  <a:pt x="6248783" y="664346"/>
                </a:cubicBezTo>
                <a:cubicBezTo>
                  <a:pt x="6248783" y="664346"/>
                  <a:pt x="6248783" y="664346"/>
                  <a:pt x="6271226" y="669340"/>
                </a:cubicBezTo>
                <a:lnTo>
                  <a:pt x="6296033" y="674858"/>
                </a:lnTo>
                <a:lnTo>
                  <a:pt x="6142644" y="680669"/>
                </a:lnTo>
                <a:cubicBezTo>
                  <a:pt x="6092362" y="680669"/>
                  <a:pt x="6045038" y="683641"/>
                  <a:pt x="6000670" y="688101"/>
                </a:cubicBezTo>
                <a:lnTo>
                  <a:pt x="5877767" y="704280"/>
                </a:lnTo>
                <a:lnTo>
                  <a:pt x="5698232" y="711083"/>
                </a:lnTo>
                <a:cubicBezTo>
                  <a:pt x="5160568" y="752526"/>
                  <a:pt x="4663538" y="920282"/>
                  <a:pt x="4256407" y="1238068"/>
                </a:cubicBezTo>
                <a:lnTo>
                  <a:pt x="4164022" y="1318971"/>
                </a:lnTo>
                <a:lnTo>
                  <a:pt x="3912905" y="1487094"/>
                </a:lnTo>
                <a:cubicBezTo>
                  <a:pt x="3821242" y="1555121"/>
                  <a:pt x="3734015" y="1630543"/>
                  <a:pt x="3651224" y="1713357"/>
                </a:cubicBezTo>
                <a:lnTo>
                  <a:pt x="3629767" y="1736397"/>
                </a:lnTo>
                <a:lnTo>
                  <a:pt x="3653970" y="1687941"/>
                </a:lnTo>
                <a:cubicBezTo>
                  <a:pt x="3671701" y="1664274"/>
                  <a:pt x="3683523" y="1640607"/>
                  <a:pt x="3701255" y="1611024"/>
                </a:cubicBezTo>
                <a:cubicBezTo>
                  <a:pt x="3713077" y="1587357"/>
                  <a:pt x="3730809" y="1563690"/>
                  <a:pt x="3742631" y="1540023"/>
                </a:cubicBezTo>
                <a:cubicBezTo>
                  <a:pt x="3772184" y="1492689"/>
                  <a:pt x="3801738" y="1457188"/>
                  <a:pt x="3825381" y="1415773"/>
                </a:cubicBezTo>
                <a:cubicBezTo>
                  <a:pt x="3825381" y="1415773"/>
                  <a:pt x="3825381" y="1415773"/>
                  <a:pt x="3849024" y="1415773"/>
                </a:cubicBezTo>
                <a:cubicBezTo>
                  <a:pt x="3943596" y="1285604"/>
                  <a:pt x="4079542" y="1149520"/>
                  <a:pt x="4239133" y="1037100"/>
                </a:cubicBezTo>
                <a:cubicBezTo>
                  <a:pt x="4398722" y="918767"/>
                  <a:pt x="4581955" y="830015"/>
                  <a:pt x="4777009" y="764932"/>
                </a:cubicBezTo>
                <a:cubicBezTo>
                  <a:pt x="4966153" y="699848"/>
                  <a:pt x="5155296" y="664346"/>
                  <a:pt x="5320798" y="646597"/>
                </a:cubicBezTo>
                <a:cubicBezTo>
                  <a:pt x="5409459" y="634763"/>
                  <a:pt x="5486298" y="622929"/>
                  <a:pt x="5551315" y="622929"/>
                </a:cubicBezTo>
                <a:cubicBezTo>
                  <a:pt x="5622244" y="622929"/>
                  <a:pt x="5681352" y="617013"/>
                  <a:pt x="5734549" y="611096"/>
                </a:cubicBezTo>
                <a:close/>
                <a:moveTo>
                  <a:pt x="4457690" y="569902"/>
                </a:moveTo>
                <a:cubicBezTo>
                  <a:pt x="4457690" y="569902"/>
                  <a:pt x="4439970" y="569902"/>
                  <a:pt x="4422251" y="575811"/>
                </a:cubicBezTo>
                <a:cubicBezTo>
                  <a:pt x="4404531" y="581720"/>
                  <a:pt x="4380906" y="581720"/>
                  <a:pt x="4357281" y="587630"/>
                </a:cubicBezTo>
                <a:cubicBezTo>
                  <a:pt x="4310030" y="605358"/>
                  <a:pt x="4256873" y="617178"/>
                  <a:pt x="4256873" y="617178"/>
                </a:cubicBezTo>
                <a:cubicBezTo>
                  <a:pt x="4256873" y="617178"/>
                  <a:pt x="4250966" y="623088"/>
                  <a:pt x="4239152" y="628997"/>
                </a:cubicBezTo>
                <a:cubicBezTo>
                  <a:pt x="4227341" y="634907"/>
                  <a:pt x="4209621" y="646725"/>
                  <a:pt x="4185995" y="658546"/>
                </a:cubicBezTo>
                <a:cubicBezTo>
                  <a:pt x="4162370" y="670363"/>
                  <a:pt x="4138744" y="688092"/>
                  <a:pt x="4109212" y="705820"/>
                </a:cubicBezTo>
                <a:cubicBezTo>
                  <a:pt x="4097400" y="711731"/>
                  <a:pt x="4085587" y="723549"/>
                  <a:pt x="4067868" y="729459"/>
                </a:cubicBezTo>
                <a:cubicBezTo>
                  <a:pt x="4056055" y="741278"/>
                  <a:pt x="4044242" y="753095"/>
                  <a:pt x="4032430" y="759005"/>
                </a:cubicBezTo>
                <a:cubicBezTo>
                  <a:pt x="4002898" y="782644"/>
                  <a:pt x="3973365" y="800372"/>
                  <a:pt x="3949740" y="818100"/>
                </a:cubicBezTo>
                <a:cubicBezTo>
                  <a:pt x="3926115" y="841738"/>
                  <a:pt x="3902489" y="859466"/>
                  <a:pt x="3884769" y="877194"/>
                </a:cubicBezTo>
                <a:cubicBezTo>
                  <a:pt x="3843424" y="906743"/>
                  <a:pt x="3819799" y="930379"/>
                  <a:pt x="3819799" y="930379"/>
                </a:cubicBezTo>
                <a:cubicBezTo>
                  <a:pt x="3867051" y="894924"/>
                  <a:pt x="3902489" y="865376"/>
                  <a:pt x="3932021" y="835830"/>
                </a:cubicBezTo>
                <a:cubicBezTo>
                  <a:pt x="3967460" y="812191"/>
                  <a:pt x="3991085" y="794463"/>
                  <a:pt x="4008803" y="782644"/>
                </a:cubicBezTo>
                <a:cubicBezTo>
                  <a:pt x="4050148" y="753095"/>
                  <a:pt x="4061962" y="747187"/>
                  <a:pt x="4061962" y="747187"/>
                </a:cubicBezTo>
                <a:cubicBezTo>
                  <a:pt x="4061962" y="753095"/>
                  <a:pt x="4044242" y="764915"/>
                  <a:pt x="4014710" y="788553"/>
                </a:cubicBezTo>
                <a:cubicBezTo>
                  <a:pt x="3991085" y="812191"/>
                  <a:pt x="3949740" y="835830"/>
                  <a:pt x="3920208" y="871285"/>
                </a:cubicBezTo>
                <a:cubicBezTo>
                  <a:pt x="3884769" y="900834"/>
                  <a:pt x="3849331" y="936290"/>
                  <a:pt x="3819799" y="959928"/>
                </a:cubicBezTo>
                <a:cubicBezTo>
                  <a:pt x="3796174" y="989475"/>
                  <a:pt x="3772549" y="1013114"/>
                  <a:pt x="3766642" y="1024933"/>
                </a:cubicBezTo>
                <a:cubicBezTo>
                  <a:pt x="3760736" y="1036750"/>
                  <a:pt x="3766642" y="1030841"/>
                  <a:pt x="3790267" y="1007205"/>
                </a:cubicBezTo>
                <a:cubicBezTo>
                  <a:pt x="3802081" y="1001295"/>
                  <a:pt x="3819799" y="983565"/>
                  <a:pt x="3843424" y="959928"/>
                </a:cubicBezTo>
                <a:cubicBezTo>
                  <a:pt x="3867051" y="942200"/>
                  <a:pt x="3896583" y="918562"/>
                  <a:pt x="3937928" y="889013"/>
                </a:cubicBezTo>
                <a:cubicBezTo>
                  <a:pt x="3937928" y="889013"/>
                  <a:pt x="3943833" y="883104"/>
                  <a:pt x="3955646" y="871285"/>
                </a:cubicBezTo>
                <a:cubicBezTo>
                  <a:pt x="3967460" y="859466"/>
                  <a:pt x="3985178" y="847647"/>
                  <a:pt x="4008803" y="829920"/>
                </a:cubicBezTo>
                <a:cubicBezTo>
                  <a:pt x="4032430" y="812191"/>
                  <a:pt x="4061962" y="794463"/>
                  <a:pt x="4091493" y="770825"/>
                </a:cubicBezTo>
                <a:cubicBezTo>
                  <a:pt x="4121025" y="753095"/>
                  <a:pt x="4150557" y="729459"/>
                  <a:pt x="4185995" y="711731"/>
                </a:cubicBezTo>
                <a:cubicBezTo>
                  <a:pt x="4203715" y="699910"/>
                  <a:pt x="4215527" y="688092"/>
                  <a:pt x="4233247" y="682182"/>
                </a:cubicBezTo>
                <a:cubicBezTo>
                  <a:pt x="4250966" y="670363"/>
                  <a:pt x="4268686" y="664454"/>
                  <a:pt x="4280498" y="652635"/>
                </a:cubicBezTo>
                <a:cubicBezTo>
                  <a:pt x="4315936" y="634907"/>
                  <a:pt x="4345468" y="623088"/>
                  <a:pt x="4369094" y="611268"/>
                </a:cubicBezTo>
                <a:cubicBezTo>
                  <a:pt x="4392719" y="593539"/>
                  <a:pt x="4416345" y="587630"/>
                  <a:pt x="4434064" y="581720"/>
                </a:cubicBezTo>
                <a:cubicBezTo>
                  <a:pt x="4445876" y="575811"/>
                  <a:pt x="4457690" y="569902"/>
                  <a:pt x="4457690" y="569902"/>
                </a:cubicBezTo>
                <a:close/>
                <a:moveTo>
                  <a:pt x="5620098" y="396859"/>
                </a:moveTo>
                <a:cubicBezTo>
                  <a:pt x="5560044" y="395528"/>
                  <a:pt x="5501444" y="395875"/>
                  <a:pt x="5444922" y="398093"/>
                </a:cubicBezTo>
                <a:cubicBezTo>
                  <a:pt x="5143474" y="409928"/>
                  <a:pt x="4907046" y="463179"/>
                  <a:pt x="4824296" y="510512"/>
                </a:cubicBezTo>
                <a:cubicBezTo>
                  <a:pt x="4847938" y="504594"/>
                  <a:pt x="4877492" y="498678"/>
                  <a:pt x="4901136" y="492761"/>
                </a:cubicBezTo>
                <a:cubicBezTo>
                  <a:pt x="4924778" y="486845"/>
                  <a:pt x="4948420" y="480928"/>
                  <a:pt x="4972063" y="480928"/>
                </a:cubicBezTo>
                <a:cubicBezTo>
                  <a:pt x="5019350" y="469094"/>
                  <a:pt x="5066635" y="463179"/>
                  <a:pt x="5108012" y="457262"/>
                </a:cubicBezTo>
                <a:cubicBezTo>
                  <a:pt x="5190761" y="445427"/>
                  <a:pt x="5267600" y="433595"/>
                  <a:pt x="5338529" y="433595"/>
                </a:cubicBezTo>
                <a:cubicBezTo>
                  <a:pt x="5379904" y="433595"/>
                  <a:pt x="5415369" y="427677"/>
                  <a:pt x="5456744" y="427677"/>
                </a:cubicBezTo>
                <a:cubicBezTo>
                  <a:pt x="5492209" y="421762"/>
                  <a:pt x="5533583" y="427677"/>
                  <a:pt x="5574959" y="421762"/>
                </a:cubicBezTo>
                <a:cubicBezTo>
                  <a:pt x="5616333" y="421762"/>
                  <a:pt x="5657709" y="421762"/>
                  <a:pt x="5704995" y="421762"/>
                </a:cubicBezTo>
                <a:cubicBezTo>
                  <a:pt x="5752281" y="421762"/>
                  <a:pt x="5799567" y="427677"/>
                  <a:pt x="5858674" y="427677"/>
                </a:cubicBezTo>
                <a:cubicBezTo>
                  <a:pt x="5900050" y="439511"/>
                  <a:pt x="5829121" y="439511"/>
                  <a:pt x="5740460" y="439511"/>
                </a:cubicBezTo>
                <a:cubicBezTo>
                  <a:pt x="5722729" y="439511"/>
                  <a:pt x="5699085" y="439511"/>
                  <a:pt x="5675441" y="439511"/>
                </a:cubicBezTo>
                <a:cubicBezTo>
                  <a:pt x="5651798" y="439511"/>
                  <a:pt x="5628155" y="445427"/>
                  <a:pt x="5610424" y="445427"/>
                </a:cubicBezTo>
                <a:cubicBezTo>
                  <a:pt x="5569048" y="445427"/>
                  <a:pt x="5533583" y="451345"/>
                  <a:pt x="5515853" y="451345"/>
                </a:cubicBezTo>
                <a:cubicBezTo>
                  <a:pt x="5480387" y="451345"/>
                  <a:pt x="5444922" y="457262"/>
                  <a:pt x="5403548" y="457262"/>
                </a:cubicBezTo>
                <a:cubicBezTo>
                  <a:pt x="5368083" y="463179"/>
                  <a:pt x="5326707" y="463179"/>
                  <a:pt x="5291243" y="469094"/>
                </a:cubicBezTo>
                <a:cubicBezTo>
                  <a:pt x="5249868" y="469094"/>
                  <a:pt x="5214404" y="480928"/>
                  <a:pt x="5173028" y="480928"/>
                </a:cubicBezTo>
                <a:cubicBezTo>
                  <a:pt x="5131653" y="486845"/>
                  <a:pt x="5090278" y="492761"/>
                  <a:pt x="5054813" y="504594"/>
                </a:cubicBezTo>
                <a:cubicBezTo>
                  <a:pt x="5013440" y="510512"/>
                  <a:pt x="4972063" y="522346"/>
                  <a:pt x="4930689" y="528261"/>
                </a:cubicBezTo>
                <a:cubicBezTo>
                  <a:pt x="4889313" y="534179"/>
                  <a:pt x="4853848" y="551929"/>
                  <a:pt x="4812474" y="557846"/>
                </a:cubicBezTo>
                <a:cubicBezTo>
                  <a:pt x="4812474" y="557846"/>
                  <a:pt x="4812474" y="557846"/>
                  <a:pt x="4753366" y="575595"/>
                </a:cubicBezTo>
                <a:cubicBezTo>
                  <a:pt x="4735635" y="581511"/>
                  <a:pt x="4711992" y="593346"/>
                  <a:pt x="4694260" y="599263"/>
                </a:cubicBezTo>
                <a:cubicBezTo>
                  <a:pt x="4652883" y="611096"/>
                  <a:pt x="4617420" y="622929"/>
                  <a:pt x="4576045" y="640681"/>
                </a:cubicBezTo>
                <a:cubicBezTo>
                  <a:pt x="4428276" y="699848"/>
                  <a:pt x="4286418" y="776765"/>
                  <a:pt x="4156381" y="853682"/>
                </a:cubicBezTo>
                <a:cubicBezTo>
                  <a:pt x="4126829" y="877351"/>
                  <a:pt x="4097275" y="895101"/>
                  <a:pt x="4067721" y="918767"/>
                </a:cubicBezTo>
                <a:cubicBezTo>
                  <a:pt x="4055900" y="924683"/>
                  <a:pt x="4038168" y="936516"/>
                  <a:pt x="4026346" y="948350"/>
                </a:cubicBezTo>
                <a:cubicBezTo>
                  <a:pt x="4014525" y="960183"/>
                  <a:pt x="4002703" y="966101"/>
                  <a:pt x="3984970" y="977933"/>
                </a:cubicBezTo>
                <a:cubicBezTo>
                  <a:pt x="3961327" y="1001600"/>
                  <a:pt x="3937685" y="1019351"/>
                  <a:pt x="3908131" y="1037100"/>
                </a:cubicBezTo>
                <a:cubicBezTo>
                  <a:pt x="3884488" y="1060769"/>
                  <a:pt x="3866755" y="1078518"/>
                  <a:pt x="3843113" y="1102186"/>
                </a:cubicBezTo>
                <a:cubicBezTo>
                  <a:pt x="3801738" y="1143602"/>
                  <a:pt x="3748542" y="1202769"/>
                  <a:pt x="3695344" y="1273770"/>
                </a:cubicBezTo>
                <a:cubicBezTo>
                  <a:pt x="3665792" y="1309271"/>
                  <a:pt x="3642148" y="1344771"/>
                  <a:pt x="3612594" y="1386190"/>
                </a:cubicBezTo>
                <a:cubicBezTo>
                  <a:pt x="3583040" y="1427606"/>
                  <a:pt x="3559398" y="1469022"/>
                  <a:pt x="3529844" y="1510438"/>
                </a:cubicBezTo>
                <a:cubicBezTo>
                  <a:pt x="3423451" y="1687941"/>
                  <a:pt x="3334790" y="1895026"/>
                  <a:pt x="3275683" y="2078445"/>
                </a:cubicBezTo>
                <a:cubicBezTo>
                  <a:pt x="3260905" y="2125779"/>
                  <a:pt x="3248714" y="2171264"/>
                  <a:pt x="3238556" y="2214160"/>
                </a:cubicBezTo>
                <a:lnTo>
                  <a:pt x="3224787" y="2280525"/>
                </a:lnTo>
                <a:lnTo>
                  <a:pt x="3215089" y="2297501"/>
                </a:lnTo>
                <a:cubicBezTo>
                  <a:pt x="3203262" y="2327077"/>
                  <a:pt x="3191433" y="2356654"/>
                  <a:pt x="3179606" y="2386231"/>
                </a:cubicBezTo>
                <a:cubicBezTo>
                  <a:pt x="3161865" y="2415808"/>
                  <a:pt x="3150038" y="2445386"/>
                  <a:pt x="3138211" y="2474962"/>
                </a:cubicBezTo>
                <a:cubicBezTo>
                  <a:pt x="3126384" y="2504538"/>
                  <a:pt x="3120470" y="2534116"/>
                  <a:pt x="3108643" y="2563692"/>
                </a:cubicBezTo>
                <a:cubicBezTo>
                  <a:pt x="3096814" y="2593269"/>
                  <a:pt x="3084987" y="2622847"/>
                  <a:pt x="3079073" y="2658338"/>
                </a:cubicBezTo>
                <a:cubicBezTo>
                  <a:pt x="3079073" y="2622847"/>
                  <a:pt x="3061333" y="2658338"/>
                  <a:pt x="3031765" y="2741154"/>
                </a:cubicBezTo>
                <a:cubicBezTo>
                  <a:pt x="3008110" y="2823969"/>
                  <a:pt x="2978541" y="2954108"/>
                  <a:pt x="2960800" y="3096076"/>
                </a:cubicBezTo>
                <a:lnTo>
                  <a:pt x="2950379" y="3313603"/>
                </a:lnTo>
                <a:lnTo>
                  <a:pt x="2895749" y="3474659"/>
                </a:lnTo>
                <a:cubicBezTo>
                  <a:pt x="2889835" y="3533814"/>
                  <a:pt x="2883921" y="3587051"/>
                  <a:pt x="2883921" y="3581136"/>
                </a:cubicBezTo>
                <a:cubicBezTo>
                  <a:pt x="2883921" y="3598883"/>
                  <a:pt x="2878008" y="3616628"/>
                  <a:pt x="2872094" y="3634374"/>
                </a:cubicBezTo>
                <a:cubicBezTo>
                  <a:pt x="2872094" y="3652121"/>
                  <a:pt x="2872094" y="3669867"/>
                  <a:pt x="2866181" y="3687613"/>
                </a:cubicBezTo>
                <a:cubicBezTo>
                  <a:pt x="2866181" y="3723105"/>
                  <a:pt x="2860267" y="3758598"/>
                  <a:pt x="2854354" y="3794089"/>
                </a:cubicBezTo>
                <a:cubicBezTo>
                  <a:pt x="2848440" y="3829582"/>
                  <a:pt x="2848440" y="3865075"/>
                  <a:pt x="2848440" y="3906482"/>
                </a:cubicBezTo>
                <a:cubicBezTo>
                  <a:pt x="2842526" y="3941974"/>
                  <a:pt x="2842526" y="3977466"/>
                  <a:pt x="2842526" y="4018874"/>
                </a:cubicBezTo>
                <a:cubicBezTo>
                  <a:pt x="2842526" y="4054366"/>
                  <a:pt x="2842526" y="4095773"/>
                  <a:pt x="2842526" y="4131266"/>
                </a:cubicBezTo>
                <a:cubicBezTo>
                  <a:pt x="2848440" y="4172674"/>
                  <a:pt x="2848440" y="4208165"/>
                  <a:pt x="2854354" y="4249573"/>
                </a:cubicBezTo>
                <a:cubicBezTo>
                  <a:pt x="2854354" y="4267320"/>
                  <a:pt x="2854354" y="4290981"/>
                  <a:pt x="2860267" y="4308727"/>
                </a:cubicBezTo>
                <a:cubicBezTo>
                  <a:pt x="2860267" y="4326474"/>
                  <a:pt x="2866181" y="4350135"/>
                  <a:pt x="2866181" y="4367880"/>
                </a:cubicBezTo>
                <a:cubicBezTo>
                  <a:pt x="2872094" y="4391541"/>
                  <a:pt x="2872094" y="4409288"/>
                  <a:pt x="2878008" y="4427034"/>
                </a:cubicBezTo>
                <a:cubicBezTo>
                  <a:pt x="2883921" y="4456611"/>
                  <a:pt x="2883921" y="4456611"/>
                  <a:pt x="2883921" y="4456611"/>
                </a:cubicBezTo>
                <a:cubicBezTo>
                  <a:pt x="2889835" y="4486188"/>
                  <a:pt x="2889835" y="4486188"/>
                  <a:pt x="2889835" y="4486188"/>
                </a:cubicBezTo>
                <a:cubicBezTo>
                  <a:pt x="2954886" y="4811533"/>
                  <a:pt x="3102729" y="5130964"/>
                  <a:pt x="3315622" y="5397156"/>
                </a:cubicBezTo>
                <a:cubicBezTo>
                  <a:pt x="3528515" y="5669262"/>
                  <a:pt x="3800545" y="5888131"/>
                  <a:pt x="4090316" y="6047846"/>
                </a:cubicBezTo>
                <a:cubicBezTo>
                  <a:pt x="4161279" y="6089254"/>
                  <a:pt x="4232244" y="6124746"/>
                  <a:pt x="4303209" y="6160238"/>
                </a:cubicBezTo>
                <a:cubicBezTo>
                  <a:pt x="4380087" y="6189816"/>
                  <a:pt x="4451051" y="6219392"/>
                  <a:pt x="4527928" y="6248968"/>
                </a:cubicBezTo>
                <a:cubicBezTo>
                  <a:pt x="4598893" y="6278546"/>
                  <a:pt x="4675771" y="6296293"/>
                  <a:pt x="4746734" y="6319954"/>
                </a:cubicBezTo>
                <a:cubicBezTo>
                  <a:pt x="4823613" y="6337700"/>
                  <a:pt x="4894577" y="6361362"/>
                  <a:pt x="4965542" y="6373192"/>
                </a:cubicBezTo>
                <a:cubicBezTo>
                  <a:pt x="4835440" y="6337700"/>
                  <a:pt x="4734907" y="6302208"/>
                  <a:pt x="4652115" y="6272631"/>
                </a:cubicBezTo>
                <a:cubicBezTo>
                  <a:pt x="4610720" y="6254885"/>
                  <a:pt x="4569325" y="6237138"/>
                  <a:pt x="4527928" y="6219392"/>
                </a:cubicBezTo>
                <a:cubicBezTo>
                  <a:pt x="4492447" y="6201646"/>
                  <a:pt x="4451051" y="6183901"/>
                  <a:pt x="4415568" y="6166154"/>
                </a:cubicBezTo>
                <a:cubicBezTo>
                  <a:pt x="4332776" y="6124746"/>
                  <a:pt x="4244071" y="6083339"/>
                  <a:pt x="4131711" y="6018269"/>
                </a:cubicBezTo>
                <a:cubicBezTo>
                  <a:pt x="4019351" y="5953200"/>
                  <a:pt x="3883337" y="5864470"/>
                  <a:pt x="3717753" y="5722501"/>
                </a:cubicBezTo>
                <a:cubicBezTo>
                  <a:pt x="3853767" y="5817147"/>
                  <a:pt x="3989783" y="5899963"/>
                  <a:pt x="4131711" y="5982777"/>
                </a:cubicBezTo>
                <a:cubicBezTo>
                  <a:pt x="4273640" y="6065592"/>
                  <a:pt x="4427395" y="6136576"/>
                  <a:pt x="4581152" y="6201646"/>
                </a:cubicBezTo>
                <a:cubicBezTo>
                  <a:pt x="4740821" y="6266715"/>
                  <a:pt x="4906405" y="6325869"/>
                  <a:pt x="5083816" y="6373192"/>
                </a:cubicBezTo>
                <a:cubicBezTo>
                  <a:pt x="5169564" y="6393896"/>
                  <a:pt x="5258269" y="6411642"/>
                  <a:pt x="5349192" y="6426431"/>
                </a:cubicBezTo>
                <a:lnTo>
                  <a:pt x="5515328" y="6447589"/>
                </a:lnTo>
                <a:lnTo>
                  <a:pt x="5529559" y="6450092"/>
                </a:lnTo>
                <a:cubicBezTo>
                  <a:pt x="5556911" y="6454529"/>
                  <a:pt x="5589437" y="6458965"/>
                  <a:pt x="5627875" y="6461922"/>
                </a:cubicBezTo>
                <a:lnTo>
                  <a:pt x="5515328" y="6447589"/>
                </a:lnTo>
                <a:lnTo>
                  <a:pt x="5462292" y="6438261"/>
                </a:lnTo>
                <a:cubicBezTo>
                  <a:pt x="5426809" y="6432346"/>
                  <a:pt x="5409068" y="6432346"/>
                  <a:pt x="5409068" y="6426431"/>
                </a:cubicBezTo>
                <a:cubicBezTo>
                  <a:pt x="5403155" y="6420514"/>
                  <a:pt x="5462292" y="6426431"/>
                  <a:pt x="5562825" y="6432346"/>
                </a:cubicBezTo>
                <a:cubicBezTo>
                  <a:pt x="5610134" y="6438261"/>
                  <a:pt x="5663358" y="6438261"/>
                  <a:pt x="5728409" y="6438261"/>
                </a:cubicBezTo>
                <a:cubicBezTo>
                  <a:pt x="5787545" y="6438261"/>
                  <a:pt x="5858509" y="6444176"/>
                  <a:pt x="5929474" y="6444176"/>
                </a:cubicBezTo>
                <a:cubicBezTo>
                  <a:pt x="6065489" y="6444176"/>
                  <a:pt x="6219245" y="6426431"/>
                  <a:pt x="6349346" y="6414599"/>
                </a:cubicBezTo>
                <a:cubicBezTo>
                  <a:pt x="6597722" y="6390938"/>
                  <a:pt x="6881579" y="6337700"/>
                  <a:pt x="7171350" y="6237138"/>
                </a:cubicBezTo>
                <a:cubicBezTo>
                  <a:pt x="7319192" y="6189816"/>
                  <a:pt x="7467035" y="6124746"/>
                  <a:pt x="7620790" y="6047846"/>
                </a:cubicBezTo>
                <a:cubicBezTo>
                  <a:pt x="7768633" y="5970947"/>
                  <a:pt x="7910561" y="5876301"/>
                  <a:pt x="8052490" y="5769824"/>
                </a:cubicBezTo>
                <a:cubicBezTo>
                  <a:pt x="8188505" y="5669262"/>
                  <a:pt x="8318605" y="5545040"/>
                  <a:pt x="8442794" y="5414902"/>
                </a:cubicBezTo>
                <a:cubicBezTo>
                  <a:pt x="8561068" y="5284764"/>
                  <a:pt x="8673427" y="5136879"/>
                  <a:pt x="8768046" y="4983079"/>
                </a:cubicBezTo>
                <a:cubicBezTo>
                  <a:pt x="8957284" y="4681396"/>
                  <a:pt x="9087386" y="4344219"/>
                  <a:pt x="9170177" y="4012958"/>
                </a:cubicBezTo>
                <a:cubicBezTo>
                  <a:pt x="9193832" y="3870990"/>
                  <a:pt x="9241142" y="3646206"/>
                  <a:pt x="9258883" y="3385929"/>
                </a:cubicBezTo>
                <a:cubicBezTo>
                  <a:pt x="9276624" y="3125652"/>
                  <a:pt x="9264796" y="2835799"/>
                  <a:pt x="9199746" y="2575522"/>
                </a:cubicBezTo>
                <a:cubicBezTo>
                  <a:pt x="9193832" y="2545946"/>
                  <a:pt x="9182004" y="2516370"/>
                  <a:pt x="9176091" y="2480877"/>
                </a:cubicBezTo>
                <a:cubicBezTo>
                  <a:pt x="9170177" y="2451301"/>
                  <a:pt x="9158350" y="2421723"/>
                  <a:pt x="9152436" y="2392146"/>
                </a:cubicBezTo>
                <a:cubicBezTo>
                  <a:pt x="9140609" y="2362570"/>
                  <a:pt x="9128782" y="2332992"/>
                  <a:pt x="9116955" y="2303416"/>
                </a:cubicBezTo>
                <a:cubicBezTo>
                  <a:pt x="9116955" y="2291586"/>
                  <a:pt x="9111041" y="2279755"/>
                  <a:pt x="9105126" y="2262008"/>
                </a:cubicBezTo>
                <a:cubicBezTo>
                  <a:pt x="9099212" y="2250178"/>
                  <a:pt x="9093299" y="2238347"/>
                  <a:pt x="9087386" y="2226517"/>
                </a:cubicBezTo>
                <a:cubicBezTo>
                  <a:pt x="9075558" y="2196939"/>
                  <a:pt x="9063731" y="2173278"/>
                  <a:pt x="9057818" y="2149616"/>
                </a:cubicBezTo>
                <a:cubicBezTo>
                  <a:pt x="9045990" y="2125955"/>
                  <a:pt x="9034163" y="2102293"/>
                  <a:pt x="9022336" y="2084547"/>
                </a:cubicBezTo>
                <a:cubicBezTo>
                  <a:pt x="8998680" y="2043139"/>
                  <a:pt x="8975026" y="2001731"/>
                  <a:pt x="8957284" y="1972155"/>
                </a:cubicBezTo>
                <a:cubicBezTo>
                  <a:pt x="8915890" y="1907086"/>
                  <a:pt x="8880406" y="1859763"/>
                  <a:pt x="8862666" y="1836102"/>
                </a:cubicBezTo>
                <a:cubicBezTo>
                  <a:pt x="8856752" y="1830187"/>
                  <a:pt x="8850838" y="1824270"/>
                  <a:pt x="8850838" y="1824270"/>
                </a:cubicBezTo>
                <a:cubicBezTo>
                  <a:pt x="8844924" y="1830187"/>
                  <a:pt x="8850838" y="1836102"/>
                  <a:pt x="8856752" y="1853848"/>
                </a:cubicBezTo>
                <a:cubicBezTo>
                  <a:pt x="8738478" y="1682302"/>
                  <a:pt x="8620204" y="1563995"/>
                  <a:pt x="8519670" y="1469348"/>
                </a:cubicBezTo>
                <a:cubicBezTo>
                  <a:pt x="8472362" y="1422025"/>
                  <a:pt x="8425052" y="1380617"/>
                  <a:pt x="8377743" y="1345126"/>
                </a:cubicBezTo>
                <a:cubicBezTo>
                  <a:pt x="8336346" y="1303718"/>
                  <a:pt x="8289037" y="1268226"/>
                  <a:pt x="8247642" y="1238649"/>
                </a:cubicBezTo>
                <a:cubicBezTo>
                  <a:pt x="8206245" y="1209073"/>
                  <a:pt x="8164850" y="1179495"/>
                  <a:pt x="8117540" y="1149919"/>
                </a:cubicBezTo>
                <a:cubicBezTo>
                  <a:pt x="8076145" y="1126257"/>
                  <a:pt x="8028834" y="1096681"/>
                  <a:pt x="7981526" y="1073018"/>
                </a:cubicBezTo>
                <a:cubicBezTo>
                  <a:pt x="7957871" y="1055273"/>
                  <a:pt x="7928302" y="1043442"/>
                  <a:pt x="7904647" y="1031612"/>
                </a:cubicBezTo>
                <a:cubicBezTo>
                  <a:pt x="7880993" y="1013865"/>
                  <a:pt x="7851425" y="1002034"/>
                  <a:pt x="7821855" y="990204"/>
                </a:cubicBezTo>
                <a:cubicBezTo>
                  <a:pt x="7792287" y="978372"/>
                  <a:pt x="7762719" y="960626"/>
                  <a:pt x="7727236" y="948796"/>
                </a:cubicBezTo>
                <a:cubicBezTo>
                  <a:pt x="7691755" y="936965"/>
                  <a:pt x="7662187" y="925135"/>
                  <a:pt x="7620790" y="913303"/>
                </a:cubicBezTo>
                <a:lnTo>
                  <a:pt x="7600883" y="908332"/>
                </a:lnTo>
                <a:lnTo>
                  <a:pt x="7562663" y="877848"/>
                </a:lnTo>
                <a:cubicBezTo>
                  <a:pt x="7521021" y="846312"/>
                  <a:pt x="7479287" y="816348"/>
                  <a:pt x="7437922" y="788234"/>
                </a:cubicBezTo>
                <a:cubicBezTo>
                  <a:pt x="7355192" y="732007"/>
                  <a:pt x="7275417" y="683177"/>
                  <a:pt x="7202291" y="642484"/>
                </a:cubicBezTo>
                <a:lnTo>
                  <a:pt x="7191449" y="636780"/>
                </a:lnTo>
                <a:lnTo>
                  <a:pt x="7189733" y="634345"/>
                </a:lnTo>
                <a:cubicBezTo>
                  <a:pt x="7189733" y="628427"/>
                  <a:pt x="7177915" y="622508"/>
                  <a:pt x="7148369" y="610671"/>
                </a:cubicBezTo>
                <a:cubicBezTo>
                  <a:pt x="7118823" y="592915"/>
                  <a:pt x="7077458" y="569238"/>
                  <a:pt x="7006547" y="545564"/>
                </a:cubicBezTo>
                <a:cubicBezTo>
                  <a:pt x="7034616" y="557401"/>
                  <a:pt x="7065270" y="571458"/>
                  <a:pt x="7098048" y="587642"/>
                </a:cubicBezTo>
                <a:lnTo>
                  <a:pt x="7191449" y="636780"/>
                </a:lnTo>
                <a:lnTo>
                  <a:pt x="7198598" y="646923"/>
                </a:lnTo>
                <a:cubicBezTo>
                  <a:pt x="7201552" y="650622"/>
                  <a:pt x="7207462" y="655061"/>
                  <a:pt x="7225189" y="663940"/>
                </a:cubicBezTo>
                <a:cubicBezTo>
                  <a:pt x="7225189" y="669859"/>
                  <a:pt x="7242917" y="687615"/>
                  <a:pt x="7272463" y="711290"/>
                </a:cubicBezTo>
                <a:cubicBezTo>
                  <a:pt x="7290191" y="723129"/>
                  <a:pt x="7307919" y="734965"/>
                  <a:pt x="7331555" y="746802"/>
                </a:cubicBezTo>
                <a:cubicBezTo>
                  <a:pt x="7349284" y="764560"/>
                  <a:pt x="7372920" y="782316"/>
                  <a:pt x="7402466" y="800072"/>
                </a:cubicBezTo>
                <a:cubicBezTo>
                  <a:pt x="7426104" y="820787"/>
                  <a:pt x="7454172" y="841504"/>
                  <a:pt x="7484456" y="863700"/>
                </a:cubicBezTo>
                <a:lnTo>
                  <a:pt x="7514891" y="886859"/>
                </a:lnTo>
                <a:lnTo>
                  <a:pt x="7290270" y="830765"/>
                </a:lnTo>
                <a:lnTo>
                  <a:pt x="7174588" y="811551"/>
                </a:lnTo>
                <a:lnTo>
                  <a:pt x="7159036" y="800432"/>
                </a:lnTo>
                <a:cubicBezTo>
                  <a:pt x="7159036" y="800432"/>
                  <a:pt x="7159036" y="800432"/>
                  <a:pt x="7105840" y="770847"/>
                </a:cubicBezTo>
                <a:lnTo>
                  <a:pt x="7044469" y="740132"/>
                </a:lnTo>
                <a:lnTo>
                  <a:pt x="7059557" y="740132"/>
                </a:lnTo>
                <a:cubicBezTo>
                  <a:pt x="7095050" y="740132"/>
                  <a:pt x="7095050" y="740132"/>
                  <a:pt x="7071389" y="734185"/>
                </a:cubicBezTo>
                <a:cubicBezTo>
                  <a:pt x="7062515" y="731212"/>
                  <a:pt x="7046247" y="726752"/>
                  <a:pt x="7024803" y="722294"/>
                </a:cubicBezTo>
                <a:lnTo>
                  <a:pt x="7000903" y="718632"/>
                </a:lnTo>
                <a:lnTo>
                  <a:pt x="6910786" y="676181"/>
                </a:lnTo>
                <a:cubicBezTo>
                  <a:pt x="6845767" y="640681"/>
                  <a:pt x="6774839" y="622929"/>
                  <a:pt x="6709821" y="593346"/>
                </a:cubicBezTo>
                <a:cubicBezTo>
                  <a:pt x="6674356" y="581511"/>
                  <a:pt x="6638891" y="575595"/>
                  <a:pt x="6603428" y="563762"/>
                </a:cubicBezTo>
                <a:cubicBezTo>
                  <a:pt x="6603428" y="563762"/>
                  <a:pt x="6603428" y="563762"/>
                  <a:pt x="6556141" y="546012"/>
                </a:cubicBezTo>
                <a:cubicBezTo>
                  <a:pt x="6538409" y="540095"/>
                  <a:pt x="6520677" y="534179"/>
                  <a:pt x="6502945" y="534179"/>
                </a:cubicBezTo>
                <a:cubicBezTo>
                  <a:pt x="6361087" y="498678"/>
                  <a:pt x="6225141" y="480928"/>
                  <a:pt x="6089193" y="463179"/>
                </a:cubicBezTo>
                <a:cubicBezTo>
                  <a:pt x="6089193" y="463179"/>
                  <a:pt x="6095104" y="463179"/>
                  <a:pt x="6101015" y="463179"/>
                </a:cubicBezTo>
                <a:cubicBezTo>
                  <a:pt x="6112836" y="463179"/>
                  <a:pt x="6124658" y="463179"/>
                  <a:pt x="6142389" y="463179"/>
                </a:cubicBezTo>
                <a:cubicBezTo>
                  <a:pt x="6171943" y="469094"/>
                  <a:pt x="6219230" y="469094"/>
                  <a:pt x="6260604" y="475011"/>
                </a:cubicBezTo>
                <a:cubicBezTo>
                  <a:pt x="6301980" y="475011"/>
                  <a:pt x="6349265" y="480928"/>
                  <a:pt x="6378819" y="486845"/>
                </a:cubicBezTo>
                <a:lnTo>
                  <a:pt x="6412722" y="489359"/>
                </a:lnTo>
                <a:lnTo>
                  <a:pt x="6432015" y="492761"/>
                </a:lnTo>
                <a:cubicBezTo>
                  <a:pt x="6432015" y="492761"/>
                  <a:pt x="6427583" y="491283"/>
                  <a:pt x="6418716" y="489802"/>
                </a:cubicBezTo>
                <a:lnTo>
                  <a:pt x="6412722" y="489359"/>
                </a:lnTo>
                <a:lnTo>
                  <a:pt x="6183026" y="448849"/>
                </a:lnTo>
                <a:cubicBezTo>
                  <a:pt x="5993513" y="419935"/>
                  <a:pt x="5800260" y="400850"/>
                  <a:pt x="5620098" y="39685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9494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/>
          <p:cNvSpPr>
            <a:spLocks noGrp="1"/>
          </p:cNvSpPr>
          <p:nvPr>
            <p:ph type="pic" sz="quarter" idx="12"/>
          </p:nvPr>
        </p:nvSpPr>
        <p:spPr>
          <a:xfrm>
            <a:off x="1" y="-10486"/>
            <a:ext cx="2579549" cy="6878797"/>
          </a:xfrm>
          <a:custGeom>
            <a:avLst/>
            <a:gdLst>
              <a:gd name="connsiteX0" fmla="*/ 0 w 3439399"/>
              <a:gd name="connsiteY0" fmla="*/ 0 h 6878797"/>
              <a:gd name="connsiteX1" fmla="*/ 3439399 w 3439399"/>
              <a:gd name="connsiteY1" fmla="*/ 3439399 h 6878797"/>
              <a:gd name="connsiteX2" fmla="*/ 0 w 3439399"/>
              <a:gd name="connsiteY2" fmla="*/ 6878797 h 6878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39399" h="6878797">
                <a:moveTo>
                  <a:pt x="0" y="0"/>
                </a:moveTo>
                <a:lnTo>
                  <a:pt x="3439399" y="3439399"/>
                </a:lnTo>
                <a:lnTo>
                  <a:pt x="0" y="68787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1"/>
          </p:nvPr>
        </p:nvSpPr>
        <p:spPr>
          <a:xfrm>
            <a:off x="190247" y="3589072"/>
            <a:ext cx="4918857" cy="3268928"/>
          </a:xfrm>
          <a:custGeom>
            <a:avLst/>
            <a:gdLst>
              <a:gd name="connsiteX0" fmla="*/ 3279238 w 6558476"/>
              <a:gd name="connsiteY0" fmla="*/ 0 h 3279238"/>
              <a:gd name="connsiteX1" fmla="*/ 6558476 w 6558476"/>
              <a:gd name="connsiteY1" fmla="*/ 3279238 h 3279238"/>
              <a:gd name="connsiteX2" fmla="*/ 0 w 6558476"/>
              <a:gd name="connsiteY2" fmla="*/ 3279238 h 327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58476" h="3279238">
                <a:moveTo>
                  <a:pt x="3279238" y="0"/>
                </a:moveTo>
                <a:lnTo>
                  <a:pt x="6558476" y="3279238"/>
                </a:lnTo>
                <a:lnTo>
                  <a:pt x="0" y="32792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198113" y="-1"/>
            <a:ext cx="4903125" cy="3268750"/>
          </a:xfrm>
          <a:custGeom>
            <a:avLst/>
            <a:gdLst>
              <a:gd name="connsiteX0" fmla="*/ 0 w 6537500"/>
              <a:gd name="connsiteY0" fmla="*/ 0 h 3268750"/>
              <a:gd name="connsiteX1" fmla="*/ 6537500 w 6537500"/>
              <a:gd name="connsiteY1" fmla="*/ 0 h 3268750"/>
              <a:gd name="connsiteX2" fmla="*/ 3268750 w 6537500"/>
              <a:gd name="connsiteY2" fmla="*/ 3268750 h 326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37500" h="3268750">
                <a:moveTo>
                  <a:pt x="0" y="0"/>
                </a:moveTo>
                <a:lnTo>
                  <a:pt x="6537500" y="0"/>
                </a:lnTo>
                <a:lnTo>
                  <a:pt x="3268750" y="32687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731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icture Placeholder 4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436019" cy="6858000"/>
          </a:xfrm>
          <a:custGeom>
            <a:avLst/>
            <a:gdLst>
              <a:gd name="connsiteX0" fmla="*/ 282387 w 8581358"/>
              <a:gd name="connsiteY0" fmla="*/ 1969004 h 6858000"/>
              <a:gd name="connsiteX1" fmla="*/ 655463 w 8581358"/>
              <a:gd name="connsiteY1" fmla="*/ 2957603 h 6858000"/>
              <a:gd name="connsiteX2" fmla="*/ 1323531 w 8581358"/>
              <a:gd name="connsiteY2" fmla="*/ 2130380 h 6858000"/>
              <a:gd name="connsiteX3" fmla="*/ 2 w 8581358"/>
              <a:gd name="connsiteY3" fmla="*/ 0 h 6858000"/>
              <a:gd name="connsiteX4" fmla="*/ 5988984 w 8581358"/>
              <a:gd name="connsiteY4" fmla="*/ 0 h 6858000"/>
              <a:gd name="connsiteX5" fmla="*/ 6576401 w 8581358"/>
              <a:gd name="connsiteY5" fmla="*/ 91049 h 6858000"/>
              <a:gd name="connsiteX6" fmla="*/ 1803830 w 8581358"/>
              <a:gd name="connsiteY6" fmla="*/ 6000608 h 6858000"/>
              <a:gd name="connsiteX7" fmla="*/ 1871102 w 8581358"/>
              <a:gd name="connsiteY7" fmla="*/ 6178870 h 6858000"/>
              <a:gd name="connsiteX8" fmla="*/ 6912401 w 8581358"/>
              <a:gd name="connsiteY8" fmla="*/ 1 h 6858000"/>
              <a:gd name="connsiteX9" fmla="*/ 8581358 w 8581358"/>
              <a:gd name="connsiteY9" fmla="*/ 1 h 6858000"/>
              <a:gd name="connsiteX10" fmla="*/ 2985962 w 8581358"/>
              <a:gd name="connsiteY10" fmla="*/ 6858000 h 6858000"/>
              <a:gd name="connsiteX11" fmla="*/ 740712 w 8581358"/>
              <a:gd name="connsiteY11" fmla="*/ 6858000 h 6858000"/>
              <a:gd name="connsiteX12" fmla="*/ 740711 w 8581358"/>
              <a:gd name="connsiteY12" fmla="*/ 6857999 h 6858000"/>
              <a:gd name="connsiteX13" fmla="*/ 2 w 8581358"/>
              <a:gd name="connsiteY13" fmla="*/ 6858000 h 6858000"/>
              <a:gd name="connsiteX14" fmla="*/ 1 w 8581358"/>
              <a:gd name="connsiteY14" fmla="*/ 6175976 h 6858000"/>
              <a:gd name="connsiteX15" fmla="*/ 329405 w 8581358"/>
              <a:gd name="connsiteY15" fmla="*/ 5768098 h 6858000"/>
              <a:gd name="connsiteX16" fmla="*/ 239755 w 8581358"/>
              <a:gd name="connsiteY16" fmla="*/ 5530540 h 6858000"/>
              <a:gd name="connsiteX17" fmla="*/ 1 w 8581358"/>
              <a:gd name="connsiteY17" fmla="*/ 5827412 h 6858000"/>
              <a:gd name="connsiteX18" fmla="*/ 1 w 8581358"/>
              <a:gd name="connsiteY18" fmla="*/ 3769219 h 6858000"/>
              <a:gd name="connsiteX19" fmla="*/ 3 w 8581358"/>
              <a:gd name="connsiteY19" fmla="*/ 3769218 h 6858000"/>
              <a:gd name="connsiteX20" fmla="*/ 2 w 8581358"/>
              <a:gd name="connsiteY20" fmla="*/ 1925234 h 6858000"/>
              <a:gd name="connsiteX21" fmla="*/ 0 w 8581358"/>
              <a:gd name="connsiteY21" fmla="*/ 1925234 h 6858000"/>
              <a:gd name="connsiteX22" fmla="*/ 0 w 8581358"/>
              <a:gd name="connsiteY22" fmla="*/ 612367 h 6858000"/>
              <a:gd name="connsiteX23" fmla="*/ 3743126 w 8581358"/>
              <a:gd name="connsiteY23" fmla="*/ 1192548 h 6858000"/>
              <a:gd name="connsiteX24" fmla="*/ 1184822 w 8581358"/>
              <a:gd name="connsiteY24" fmla="*/ 4360327 h 6858000"/>
              <a:gd name="connsiteX25" fmla="*/ 1274472 w 8581358"/>
              <a:gd name="connsiteY25" fmla="*/ 4597885 h 6858000"/>
              <a:gd name="connsiteX26" fmla="*/ 4156807 w 8581358"/>
              <a:gd name="connsiteY26" fmla="*/ 1028881 h 6858000"/>
              <a:gd name="connsiteX27" fmla="*/ 1 w 8581358"/>
              <a:gd name="connsiteY27" fmla="*/ 38458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581358" h="6858000">
                <a:moveTo>
                  <a:pt x="282387" y="1969004"/>
                </a:moveTo>
                <a:lnTo>
                  <a:pt x="655463" y="2957603"/>
                </a:lnTo>
                <a:lnTo>
                  <a:pt x="1323531" y="2130380"/>
                </a:lnTo>
                <a:close/>
                <a:moveTo>
                  <a:pt x="2" y="0"/>
                </a:moveTo>
                <a:lnTo>
                  <a:pt x="5988984" y="0"/>
                </a:lnTo>
                <a:lnTo>
                  <a:pt x="6576401" y="91049"/>
                </a:lnTo>
                <a:lnTo>
                  <a:pt x="1803830" y="6000608"/>
                </a:lnTo>
                <a:lnTo>
                  <a:pt x="1871102" y="6178870"/>
                </a:lnTo>
                <a:lnTo>
                  <a:pt x="6912401" y="1"/>
                </a:lnTo>
                <a:lnTo>
                  <a:pt x="8581358" y="1"/>
                </a:lnTo>
                <a:lnTo>
                  <a:pt x="2985962" y="6858000"/>
                </a:lnTo>
                <a:lnTo>
                  <a:pt x="740712" y="6858000"/>
                </a:lnTo>
                <a:lnTo>
                  <a:pt x="740711" y="6857999"/>
                </a:lnTo>
                <a:lnTo>
                  <a:pt x="2" y="6858000"/>
                </a:lnTo>
                <a:lnTo>
                  <a:pt x="1" y="6175976"/>
                </a:lnTo>
                <a:lnTo>
                  <a:pt x="329405" y="5768098"/>
                </a:lnTo>
                <a:lnTo>
                  <a:pt x="239755" y="5530540"/>
                </a:lnTo>
                <a:lnTo>
                  <a:pt x="1" y="5827412"/>
                </a:lnTo>
                <a:lnTo>
                  <a:pt x="1" y="3769219"/>
                </a:lnTo>
                <a:lnTo>
                  <a:pt x="3" y="3769218"/>
                </a:lnTo>
                <a:lnTo>
                  <a:pt x="2" y="1925234"/>
                </a:lnTo>
                <a:lnTo>
                  <a:pt x="0" y="1925234"/>
                </a:lnTo>
                <a:lnTo>
                  <a:pt x="0" y="612367"/>
                </a:lnTo>
                <a:lnTo>
                  <a:pt x="3743126" y="1192548"/>
                </a:lnTo>
                <a:lnTo>
                  <a:pt x="1184822" y="4360327"/>
                </a:lnTo>
                <a:lnTo>
                  <a:pt x="1274472" y="4597885"/>
                </a:lnTo>
                <a:lnTo>
                  <a:pt x="4156807" y="1028881"/>
                </a:lnTo>
                <a:lnTo>
                  <a:pt x="1" y="38458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2068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703500" y="0"/>
            <a:ext cx="5440500" cy="6858000"/>
          </a:xfrm>
          <a:custGeom>
            <a:avLst/>
            <a:gdLst>
              <a:gd name="connsiteX0" fmla="*/ 4422392 w 7254000"/>
              <a:gd name="connsiteY0" fmla="*/ 1 h 6858000"/>
              <a:gd name="connsiteX1" fmla="*/ 7254000 w 7254000"/>
              <a:gd name="connsiteY1" fmla="*/ 1 h 6858000"/>
              <a:gd name="connsiteX2" fmla="*/ 7254000 w 7254000"/>
              <a:gd name="connsiteY2" fmla="*/ 5228345 h 6858000"/>
              <a:gd name="connsiteX3" fmla="*/ 1883519 w 7254000"/>
              <a:gd name="connsiteY3" fmla="*/ 1 h 6858000"/>
              <a:gd name="connsiteX4" fmla="*/ 4229096 w 7254000"/>
              <a:gd name="connsiteY4" fmla="*/ 1 h 6858000"/>
              <a:gd name="connsiteX5" fmla="*/ 7254000 w 7254000"/>
              <a:gd name="connsiteY5" fmla="*/ 5585249 h 6858000"/>
              <a:gd name="connsiteX6" fmla="*/ 7253999 w 7254000"/>
              <a:gd name="connsiteY6" fmla="*/ 6858000 h 6858000"/>
              <a:gd name="connsiteX7" fmla="*/ 5597728 w 7254000"/>
              <a:gd name="connsiteY7" fmla="*/ 6857999 h 6858000"/>
              <a:gd name="connsiteX8" fmla="*/ 0 w 7254000"/>
              <a:gd name="connsiteY8" fmla="*/ 0 h 6858000"/>
              <a:gd name="connsiteX9" fmla="*/ 1690221 w 7254000"/>
              <a:gd name="connsiteY9" fmla="*/ 1 h 6858000"/>
              <a:gd name="connsiteX10" fmla="*/ 5404430 w 7254000"/>
              <a:gd name="connsiteY10" fmla="*/ 6857999 h 6858000"/>
              <a:gd name="connsiteX11" fmla="*/ 3714210 w 7254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254000" h="6858000">
                <a:moveTo>
                  <a:pt x="4422392" y="1"/>
                </a:moveTo>
                <a:lnTo>
                  <a:pt x="7254000" y="1"/>
                </a:lnTo>
                <a:lnTo>
                  <a:pt x="7254000" y="5228345"/>
                </a:lnTo>
                <a:close/>
                <a:moveTo>
                  <a:pt x="1883519" y="1"/>
                </a:moveTo>
                <a:lnTo>
                  <a:pt x="4229096" y="1"/>
                </a:lnTo>
                <a:lnTo>
                  <a:pt x="7254000" y="5585249"/>
                </a:lnTo>
                <a:lnTo>
                  <a:pt x="7253999" y="6858000"/>
                </a:lnTo>
                <a:lnTo>
                  <a:pt x="5597728" y="6857999"/>
                </a:lnTo>
                <a:close/>
                <a:moveTo>
                  <a:pt x="0" y="0"/>
                </a:moveTo>
                <a:lnTo>
                  <a:pt x="1690221" y="1"/>
                </a:lnTo>
                <a:lnTo>
                  <a:pt x="5404430" y="6857999"/>
                </a:lnTo>
                <a:lnTo>
                  <a:pt x="371421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5124450" y="2832100"/>
            <a:ext cx="2867026" cy="4025900"/>
          </a:xfr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413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29675" cy="6858000"/>
          </a:xfrm>
          <a:custGeom>
            <a:avLst/>
            <a:gdLst>
              <a:gd name="connsiteX0" fmla="*/ 1726557 w 4039566"/>
              <a:gd name="connsiteY0" fmla="*/ 0 h 6858000"/>
              <a:gd name="connsiteX1" fmla="*/ 3009418 w 4039566"/>
              <a:gd name="connsiteY1" fmla="*/ 0 h 6858000"/>
              <a:gd name="connsiteX2" fmla="*/ 3009418 w 4039566"/>
              <a:gd name="connsiteY2" fmla="*/ 6858000 h 6858000"/>
              <a:gd name="connsiteX3" fmla="*/ 1726557 w 4039566"/>
              <a:gd name="connsiteY3" fmla="*/ 6858000 h 6858000"/>
              <a:gd name="connsiteX4" fmla="*/ 0 w 4039566"/>
              <a:gd name="connsiteY4" fmla="*/ 0 h 6858000"/>
              <a:gd name="connsiteX5" fmla="*/ 1620838 w 4039566"/>
              <a:gd name="connsiteY5" fmla="*/ 0 h 6858000"/>
              <a:gd name="connsiteX6" fmla="*/ 1620838 w 4039566"/>
              <a:gd name="connsiteY6" fmla="*/ 6858000 h 6858000"/>
              <a:gd name="connsiteX7" fmla="*/ 0 w 4039566"/>
              <a:gd name="connsiteY7" fmla="*/ 6858000 h 6858000"/>
              <a:gd name="connsiteX8" fmla="*/ 3115138 w 4039566"/>
              <a:gd name="connsiteY8" fmla="*/ 0 h 6858000"/>
              <a:gd name="connsiteX9" fmla="*/ 4039566 w 4039566"/>
              <a:gd name="connsiteY9" fmla="*/ 0 h 6858000"/>
              <a:gd name="connsiteX10" fmla="*/ 4039566 w 4039566"/>
              <a:gd name="connsiteY10" fmla="*/ 6858000 h 6858000"/>
              <a:gd name="connsiteX11" fmla="*/ 3115138 w 4039566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39566" h="6858000">
                <a:moveTo>
                  <a:pt x="1726557" y="0"/>
                </a:moveTo>
                <a:lnTo>
                  <a:pt x="3009418" y="0"/>
                </a:lnTo>
                <a:lnTo>
                  <a:pt x="3009418" y="6858000"/>
                </a:lnTo>
                <a:lnTo>
                  <a:pt x="1726557" y="6858000"/>
                </a:lnTo>
                <a:close/>
                <a:moveTo>
                  <a:pt x="0" y="0"/>
                </a:moveTo>
                <a:lnTo>
                  <a:pt x="1620838" y="0"/>
                </a:lnTo>
                <a:lnTo>
                  <a:pt x="1620838" y="6858000"/>
                </a:lnTo>
                <a:lnTo>
                  <a:pt x="0" y="6858000"/>
                </a:lnTo>
                <a:close/>
                <a:moveTo>
                  <a:pt x="3115138" y="0"/>
                </a:moveTo>
                <a:lnTo>
                  <a:pt x="4039566" y="0"/>
                </a:lnTo>
                <a:lnTo>
                  <a:pt x="4039566" y="6858000"/>
                </a:lnTo>
                <a:lnTo>
                  <a:pt x="3115138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46980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5364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3.jpe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chart" Target="../charts/chart2.xml"/><Relationship Id="rId10" Type="http://schemas.openxmlformats.org/officeDocument/2006/relationships/image" Target="../media/image28.png"/><Relationship Id="rId4" Type="http://schemas.openxmlformats.org/officeDocument/2006/relationships/chart" Target="../charts/chart1.xml"/><Relationship Id="rId9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/>
          <p:cNvSpPr/>
          <p:nvPr/>
        </p:nvSpPr>
        <p:spPr bwMode="auto">
          <a:xfrm rot="5400000">
            <a:off x="-238164" y="3147223"/>
            <a:ext cx="6851657" cy="557212"/>
          </a:xfrm>
          <a:custGeom>
            <a:avLst/>
            <a:gdLst>
              <a:gd name="connsiteX0" fmla="*/ 0 w 6851657"/>
              <a:gd name="connsiteY0" fmla="*/ 742949 h 742949"/>
              <a:gd name="connsiteX1" fmla="*/ 0 w 6851657"/>
              <a:gd name="connsiteY1" fmla="*/ 633 h 742949"/>
              <a:gd name="connsiteX2" fmla="*/ 684468 w 6851657"/>
              <a:gd name="connsiteY2" fmla="*/ 496924 h 742949"/>
              <a:gd name="connsiteX3" fmla="*/ 1369807 w 6851657"/>
              <a:gd name="connsiteY3" fmla="*/ 0 h 742949"/>
              <a:gd name="connsiteX4" fmla="*/ 2055148 w 6851657"/>
              <a:gd name="connsiteY4" fmla="*/ 496924 h 742949"/>
              <a:gd name="connsiteX5" fmla="*/ 2740489 w 6851657"/>
              <a:gd name="connsiteY5" fmla="*/ 0 h 742949"/>
              <a:gd name="connsiteX6" fmla="*/ 3425828 w 6851657"/>
              <a:gd name="connsiteY6" fmla="*/ 496924 h 742949"/>
              <a:gd name="connsiteX7" fmla="*/ 4111167 w 6851657"/>
              <a:gd name="connsiteY7" fmla="*/ 0 h 742949"/>
              <a:gd name="connsiteX8" fmla="*/ 4796507 w 6851657"/>
              <a:gd name="connsiteY8" fmla="*/ 496924 h 742949"/>
              <a:gd name="connsiteX9" fmla="*/ 5481847 w 6851657"/>
              <a:gd name="connsiteY9" fmla="*/ 0 h 742949"/>
              <a:gd name="connsiteX10" fmla="*/ 6167188 w 6851657"/>
              <a:gd name="connsiteY10" fmla="*/ 496924 h 742949"/>
              <a:gd name="connsiteX11" fmla="*/ 6851657 w 6851657"/>
              <a:gd name="connsiteY11" fmla="*/ 633 h 742949"/>
              <a:gd name="connsiteX12" fmla="*/ 6851657 w 6851657"/>
              <a:gd name="connsiteY12" fmla="*/ 742949 h 742949"/>
              <a:gd name="connsiteX13" fmla="*/ 6506498 w 6851657"/>
              <a:gd name="connsiteY13" fmla="*/ 742949 h 742949"/>
              <a:gd name="connsiteX14" fmla="*/ 5827878 w 6851657"/>
              <a:gd name="connsiteY14" fmla="*/ 742949 h 742949"/>
              <a:gd name="connsiteX15" fmla="*/ 5135818 w 6851657"/>
              <a:gd name="connsiteY15" fmla="*/ 742949 h 742949"/>
              <a:gd name="connsiteX16" fmla="*/ 4457197 w 6851657"/>
              <a:gd name="connsiteY16" fmla="*/ 742949 h 742949"/>
              <a:gd name="connsiteX17" fmla="*/ 3765138 w 6851657"/>
              <a:gd name="connsiteY17" fmla="*/ 742949 h 742949"/>
              <a:gd name="connsiteX18" fmla="*/ 3086517 w 6851657"/>
              <a:gd name="connsiteY18" fmla="*/ 742949 h 742949"/>
              <a:gd name="connsiteX19" fmla="*/ 2394458 w 6851657"/>
              <a:gd name="connsiteY19" fmla="*/ 742949 h 742949"/>
              <a:gd name="connsiteX20" fmla="*/ 1715837 w 6851657"/>
              <a:gd name="connsiteY20" fmla="*/ 742949 h 742949"/>
              <a:gd name="connsiteX21" fmla="*/ 1023778 w 6851657"/>
              <a:gd name="connsiteY21" fmla="*/ 742949 h 742949"/>
              <a:gd name="connsiteX22" fmla="*/ 345157 w 6851657"/>
              <a:gd name="connsiteY22" fmla="*/ 742949 h 74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851657" h="742949">
                <a:moveTo>
                  <a:pt x="0" y="742949"/>
                </a:moveTo>
                <a:lnTo>
                  <a:pt x="0" y="633"/>
                </a:lnTo>
                <a:lnTo>
                  <a:pt x="684468" y="496924"/>
                </a:lnTo>
                <a:lnTo>
                  <a:pt x="1369807" y="0"/>
                </a:lnTo>
                <a:lnTo>
                  <a:pt x="2055148" y="496924"/>
                </a:lnTo>
                <a:lnTo>
                  <a:pt x="2740489" y="0"/>
                </a:lnTo>
                <a:lnTo>
                  <a:pt x="3425828" y="496924"/>
                </a:lnTo>
                <a:lnTo>
                  <a:pt x="4111167" y="0"/>
                </a:lnTo>
                <a:lnTo>
                  <a:pt x="4796507" y="496924"/>
                </a:lnTo>
                <a:lnTo>
                  <a:pt x="5481847" y="0"/>
                </a:lnTo>
                <a:lnTo>
                  <a:pt x="6167188" y="496924"/>
                </a:lnTo>
                <a:lnTo>
                  <a:pt x="6851657" y="633"/>
                </a:lnTo>
                <a:lnTo>
                  <a:pt x="6851657" y="742949"/>
                </a:lnTo>
                <a:lnTo>
                  <a:pt x="6506498" y="742949"/>
                </a:lnTo>
                <a:lnTo>
                  <a:pt x="5827878" y="742949"/>
                </a:lnTo>
                <a:lnTo>
                  <a:pt x="5135818" y="742949"/>
                </a:lnTo>
                <a:lnTo>
                  <a:pt x="4457197" y="742949"/>
                </a:lnTo>
                <a:lnTo>
                  <a:pt x="3765138" y="742949"/>
                </a:lnTo>
                <a:lnTo>
                  <a:pt x="3086517" y="742949"/>
                </a:lnTo>
                <a:lnTo>
                  <a:pt x="2394458" y="742949"/>
                </a:lnTo>
                <a:lnTo>
                  <a:pt x="1715837" y="742949"/>
                </a:lnTo>
                <a:lnTo>
                  <a:pt x="1023778" y="742949"/>
                </a:lnTo>
                <a:lnTo>
                  <a:pt x="345157" y="742949"/>
                </a:lnTo>
                <a:close/>
              </a:path>
            </a:pathLst>
          </a:custGeom>
          <a:solidFill>
            <a:srgbClr val="87A4C4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CA"/>
          </a:p>
        </p:txBody>
      </p:sp>
      <p:sp>
        <p:nvSpPr>
          <p:cNvPr id="5" name="Rectangle 4" hidden="1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" name="TextBox 23"/>
          <p:cNvSpPr txBox="1"/>
          <p:nvPr/>
        </p:nvSpPr>
        <p:spPr>
          <a:xfrm>
            <a:off x="4371252" y="4296905"/>
            <a:ext cx="374935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小组成员</a:t>
            </a:r>
            <a:r>
              <a:rPr lang="zh-CN" altLang="en-US" sz="1400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：</a:t>
            </a:r>
            <a:endParaRPr lang="en-US" altLang="zh-CN" sz="1400" spc="1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欧文</a:t>
            </a:r>
            <a:r>
              <a:rPr lang="zh-CN" altLang="en-US" sz="1400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健</a:t>
            </a:r>
            <a:endParaRPr lang="en-US" altLang="zh-CN" sz="1400" spc="1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唐文斌</a:t>
            </a:r>
            <a:endParaRPr lang="fr-CA" sz="1400" spc="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sp>
        <p:nvSpPr>
          <p:cNvPr id="25" name="TextBox 24"/>
          <p:cNvSpPr txBox="1">
            <a:spLocks/>
          </p:cNvSpPr>
          <p:nvPr/>
        </p:nvSpPr>
        <p:spPr>
          <a:xfrm>
            <a:off x="3963824" y="867210"/>
            <a:ext cx="4823010" cy="212365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 smtClean="0">
                <a:gradFill>
                  <a:gsLst>
                    <a:gs pos="0">
                      <a:srgbClr val="F8D6E4"/>
                    </a:gs>
                    <a:gs pos="100000">
                      <a:srgbClr val="87A4C4"/>
                    </a:gs>
                  </a:gsLst>
                  <a:lin ang="3000000" scaled="0"/>
                </a:gradFill>
                <a:latin typeface="义启紫水晶体" panose="02000500000000000000" pitchFamily="2" charset="-128"/>
                <a:ea typeface="义启紫水晶体" panose="02000500000000000000" pitchFamily="2" charset="-128"/>
                <a:cs typeface="义启紫水晶体" panose="02000500000000000000" pitchFamily="2" charset="-128"/>
              </a:rPr>
              <a:t>2D</a:t>
            </a:r>
            <a:r>
              <a:rPr lang="zh-CN" altLang="en-US" sz="6600" b="1" dirty="0" smtClean="0">
                <a:gradFill>
                  <a:gsLst>
                    <a:gs pos="0">
                      <a:srgbClr val="F8D6E4"/>
                    </a:gs>
                    <a:gs pos="100000">
                      <a:srgbClr val="87A4C4"/>
                    </a:gs>
                  </a:gsLst>
                  <a:lin ang="3000000" scaled="0"/>
                </a:gradFill>
                <a:latin typeface="义启紫水晶体" panose="02000500000000000000" pitchFamily="2" charset="-128"/>
                <a:ea typeface="义启紫水晶体" panose="02000500000000000000" pitchFamily="2" charset="-128"/>
                <a:cs typeface="义启紫水晶体" panose="02000500000000000000" pitchFamily="2" charset="-128"/>
              </a:rPr>
              <a:t>横版跑酷游戏</a:t>
            </a:r>
            <a:endParaRPr lang="fr-CA" sz="6600" b="1" dirty="0">
              <a:gradFill>
                <a:gsLst>
                  <a:gs pos="0">
                    <a:srgbClr val="F8D6E4"/>
                  </a:gs>
                  <a:gs pos="100000">
                    <a:srgbClr val="87A4C4"/>
                  </a:gs>
                </a:gsLst>
                <a:lin ang="3000000" scaled="0"/>
              </a:gradFill>
              <a:latin typeface="义启紫水晶体" panose="02000500000000000000" pitchFamily="2" charset="-128"/>
              <a:ea typeface="义启紫水晶体" panose="02000500000000000000" pitchFamily="2" charset="-128"/>
              <a:cs typeface="义启紫水晶体" panose="02000500000000000000" pitchFamily="2" charset="-128"/>
            </a:endParaRPr>
          </a:p>
        </p:txBody>
      </p:sp>
      <p:sp>
        <p:nvSpPr>
          <p:cNvPr id="28" name="Right Triangle 27"/>
          <p:cNvSpPr/>
          <p:nvPr/>
        </p:nvSpPr>
        <p:spPr bwMode="auto">
          <a:xfrm rot="16200000">
            <a:off x="7367593" y="5081593"/>
            <a:ext cx="2030180" cy="1522635"/>
          </a:xfrm>
          <a:prstGeom prst="rtTriangle">
            <a:avLst/>
          </a:prstGeom>
          <a:solidFill>
            <a:srgbClr val="87A4C4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CA"/>
          </a:p>
        </p:txBody>
      </p:sp>
      <p:pic>
        <p:nvPicPr>
          <p:cNvPr id="3" name="图片占位符 2">
            <a:extLst>
              <a:ext uri="{FF2B5EF4-FFF2-40B4-BE49-F238E27FC236}">
                <a16:creationId xmlns:a16="http://schemas.microsoft.com/office/drawing/2014/main" xmlns="" id="{A3F997DC-83DA-450A-9D22-085D92D0AA0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" r="1076"/>
          <a:stretch>
            <a:fillRect/>
          </a:stretch>
        </p:blipFill>
        <p:spPr/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xmlns="" id="{CD983010-8FED-416B-8F6A-277A8972E59B}"/>
              </a:ext>
            </a:extLst>
          </p:cNvPr>
          <p:cNvSpPr/>
          <p:nvPr/>
        </p:nvSpPr>
        <p:spPr>
          <a:xfrm>
            <a:off x="4401274" y="3125165"/>
            <a:ext cx="2330966" cy="682906"/>
          </a:xfrm>
          <a:prstGeom prst="roundRect">
            <a:avLst/>
          </a:prstGeom>
          <a:solidFill>
            <a:srgbClr val="F8D6E4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68F72EA9-6069-4FBC-9E46-C9D7A6FAE005}"/>
              </a:ext>
            </a:extLst>
          </p:cNvPr>
          <p:cNvSpPr txBox="1"/>
          <p:nvPr/>
        </p:nvSpPr>
        <p:spPr>
          <a:xfrm>
            <a:off x="4609618" y="3235786"/>
            <a:ext cx="1978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 smtClean="0">
                <a:solidFill>
                  <a:schemeClr val="bg1"/>
                </a:solidFill>
                <a:latin typeface="默陌山魂手迹" panose="02000603000000000000" pitchFamily="2" charset="-122"/>
                <a:ea typeface="默陌山魂手迹" panose="02000603000000000000" pitchFamily="2" charset="-122"/>
              </a:rPr>
              <a:t>UI</a:t>
            </a:r>
            <a:r>
              <a:rPr lang="zh-CN" altLang="en-US" sz="2400" b="1" dirty="0" smtClean="0">
                <a:solidFill>
                  <a:schemeClr val="bg1"/>
                </a:solidFill>
                <a:latin typeface="默陌山魂手迹" panose="02000603000000000000" pitchFamily="2" charset="-122"/>
                <a:ea typeface="默陌山魂手迹" panose="02000603000000000000" pitchFamily="2" charset="-122"/>
              </a:rPr>
              <a:t>设计汇报</a:t>
            </a:r>
            <a:endParaRPr lang="zh-CN" altLang="en-US" sz="2400" b="1" dirty="0">
              <a:solidFill>
                <a:schemeClr val="bg1"/>
              </a:solidFill>
              <a:latin typeface="默陌山魂手迹" panose="02000603000000000000" pitchFamily="2" charset="-122"/>
              <a:ea typeface="默陌山魂手迹" panose="02000603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035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4" grpId="0"/>
      <p:bldP spid="25" grpId="0"/>
      <p:bldP spid="2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>
            <a:spLocks/>
          </p:cNvSpPr>
          <p:nvPr/>
        </p:nvSpPr>
        <p:spPr>
          <a:xfrm>
            <a:off x="467206" y="314273"/>
            <a:ext cx="3402745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关卡内容</a:t>
            </a:r>
            <a:endParaRPr lang="fr-CA" sz="4400" b="1" dirty="0">
              <a:latin typeface="Montserrat" panose="02000505000000020004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95812" y="1196752"/>
            <a:ext cx="2626273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模式一中的</a:t>
            </a:r>
            <a:r>
              <a:rPr lang="zh-CN" altLang="en-US" sz="16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地图二，背景为古堡</a:t>
            </a:r>
            <a:endParaRPr lang="fr-CA" sz="1600" b="1" spc="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pic>
        <p:nvPicPr>
          <p:cNvPr id="3" name="图片占位符 2">
            <a:extLst>
              <a:ext uri="{FF2B5EF4-FFF2-40B4-BE49-F238E27FC236}">
                <a16:creationId xmlns:a16="http://schemas.microsoft.com/office/drawing/2014/main" xmlns="" id="{D315856C-4AA0-4BA7-A861-F7753EF1165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77" b="18477"/>
          <a:stretch>
            <a:fillRect/>
          </a:stretch>
        </p:blipFill>
        <p:spPr/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812" y="2276873"/>
            <a:ext cx="8239430" cy="3998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4660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>
            <a:spLocks/>
          </p:cNvSpPr>
          <p:nvPr/>
        </p:nvSpPr>
        <p:spPr>
          <a:xfrm>
            <a:off x="467206" y="314273"/>
            <a:ext cx="3402745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关卡内容</a:t>
            </a:r>
            <a:endParaRPr lang="fr-CA" sz="4400" b="1" dirty="0">
              <a:latin typeface="Montserrat" panose="02000505000000020004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95812" y="1268760"/>
            <a:ext cx="2626273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游戏</a:t>
            </a:r>
            <a:r>
              <a:rPr lang="zh-CN" altLang="en-US" sz="16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结束的提示，可以选择退出或重新开始</a:t>
            </a:r>
            <a:endParaRPr lang="fr-CA" sz="1600" b="1" spc="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pic>
        <p:nvPicPr>
          <p:cNvPr id="3" name="图片占位符 2">
            <a:extLst>
              <a:ext uri="{FF2B5EF4-FFF2-40B4-BE49-F238E27FC236}">
                <a16:creationId xmlns:a16="http://schemas.microsoft.com/office/drawing/2014/main" xmlns="" id="{D315856C-4AA0-4BA7-A861-F7753EF1165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77" b="18477"/>
          <a:stretch>
            <a:fillRect/>
          </a:stretch>
        </p:blipFill>
        <p:spPr/>
      </p:pic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480" y="2348880"/>
            <a:ext cx="8067160" cy="3888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812" y="2357513"/>
            <a:ext cx="8064828" cy="3921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368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>
            <a:spLocks/>
          </p:cNvSpPr>
          <p:nvPr/>
        </p:nvSpPr>
        <p:spPr>
          <a:xfrm>
            <a:off x="4174960" y="4149080"/>
            <a:ext cx="3644741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 smtClean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关卡内容</a:t>
            </a:r>
            <a:endParaRPr lang="fr-CA" sz="4000" b="1" dirty="0">
              <a:latin typeface="Montserrat" panose="02000505000000020004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45307" y="5157192"/>
            <a:ext cx="3456384" cy="1156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模式二，画面内玩家可以垂直移动，拾取道具可以使用或得到增益</a:t>
            </a:r>
            <a:r>
              <a:rPr lang="zh-CN" altLang="en-US" sz="16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效果。</a:t>
            </a:r>
            <a:endParaRPr lang="fr-CA" sz="1600" b="1" spc="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pic>
        <p:nvPicPr>
          <p:cNvPr id="4" name="图片占位符 3">
            <a:extLst>
              <a:ext uri="{FF2B5EF4-FFF2-40B4-BE49-F238E27FC236}">
                <a16:creationId xmlns:a16="http://schemas.microsoft.com/office/drawing/2014/main" xmlns="" id="{293BCD1B-9229-4E16-95F7-EC2C1FECF6C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5" r="5825"/>
          <a:stretch>
            <a:fillRect/>
          </a:stretch>
        </p:blipFill>
        <p:spPr/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430" y="127638"/>
            <a:ext cx="5776139" cy="3737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31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 hidden="1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C31B43F5-BDC5-4EB5-A0A2-16C39BBA5F48}"/>
              </a:ext>
            </a:extLst>
          </p:cNvPr>
          <p:cNvGrpSpPr/>
          <p:nvPr/>
        </p:nvGrpSpPr>
        <p:grpSpPr>
          <a:xfrm>
            <a:off x="2078228" y="1888508"/>
            <a:ext cx="4898921" cy="3148964"/>
            <a:chOff x="2737414" y="1888508"/>
            <a:chExt cx="6531895" cy="3148964"/>
          </a:xfrm>
        </p:grpSpPr>
        <p:sp>
          <p:nvSpPr>
            <p:cNvPr id="10" name="TextBox 9"/>
            <p:cNvSpPr txBox="1">
              <a:spLocks/>
            </p:cNvSpPr>
            <p:nvPr/>
          </p:nvSpPr>
          <p:spPr>
            <a:xfrm>
              <a:off x="2737414" y="3683235"/>
              <a:ext cx="6531895" cy="6463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b="1" spc="400" dirty="0">
                  <a:latin typeface="Montserrat" panose="02000505000000020004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三</a:t>
              </a:r>
              <a:r>
                <a:rPr lang="zh-CN" altLang="en-US" sz="3600" b="1" spc="400" dirty="0" smtClean="0">
                  <a:latin typeface="Montserrat" panose="02000505000000020004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、角色和道具素材</a:t>
              </a:r>
              <a:endParaRPr lang="fr-CA" sz="3600" b="1" spc="400" dirty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802926" y="4698918"/>
              <a:ext cx="64198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spc="200" dirty="0" smtClean="0">
                  <a:latin typeface="微软雅黑" pitchFamily="34" charset="-122"/>
                  <a:ea typeface="微软雅黑" pitchFamily="34" charset="-122"/>
                  <a:cs typeface="Open Sans" panose="020B0606030504020204" pitchFamily="34" charset="0"/>
                </a:rPr>
                <a:t>Tom</a:t>
              </a:r>
              <a:r>
                <a:rPr lang="zh-CN" altLang="en-US" sz="1600" spc="200" dirty="0" smtClean="0">
                  <a:latin typeface="微软雅黑" pitchFamily="34" charset="-122"/>
                  <a:ea typeface="微软雅黑" pitchFamily="34" charset="-122"/>
                  <a:cs typeface="Open Sans" panose="020B0606030504020204" pitchFamily="34" charset="0"/>
                </a:rPr>
                <a:t>、</a:t>
              </a:r>
              <a:r>
                <a:rPr lang="en-US" altLang="zh-CN" sz="1600" spc="200" dirty="0" smtClean="0">
                  <a:latin typeface="微软雅黑" pitchFamily="34" charset="-122"/>
                  <a:ea typeface="微软雅黑" pitchFamily="34" charset="-122"/>
                  <a:cs typeface="Open Sans" panose="020B0606030504020204" pitchFamily="34" charset="0"/>
                </a:rPr>
                <a:t>Jerry</a:t>
              </a:r>
              <a:r>
                <a:rPr lang="zh-CN" altLang="en-US" sz="1600" spc="200" dirty="0" smtClean="0">
                  <a:latin typeface="微软雅黑" pitchFamily="34" charset="-122"/>
                  <a:ea typeface="微软雅黑" pitchFamily="34" charset="-122"/>
                  <a:cs typeface="Open Sans" panose="020B0606030504020204" pitchFamily="34" charset="0"/>
                </a:rPr>
                <a:t>、可拾取道具</a:t>
              </a:r>
              <a:endParaRPr lang="en-US" altLang="zh-CN" sz="1600" spc="200" dirty="0" smtClean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12" name="Freeform 123"/>
            <p:cNvSpPr>
              <a:spLocks noChangeAspect="1" noEditPoints="1"/>
            </p:cNvSpPr>
            <p:nvPr/>
          </p:nvSpPr>
          <p:spPr bwMode="auto">
            <a:xfrm>
              <a:off x="5056282" y="1888508"/>
              <a:ext cx="1789152" cy="1547885"/>
            </a:xfrm>
            <a:custGeom>
              <a:avLst/>
              <a:gdLst>
                <a:gd name="T0" fmla="*/ 913 w 1802"/>
                <a:gd name="T1" fmla="*/ 0 h 1559"/>
                <a:gd name="T2" fmla="*/ 1098 w 1802"/>
                <a:gd name="T3" fmla="*/ 321 h 1559"/>
                <a:gd name="T4" fmla="*/ 701 w 1802"/>
                <a:gd name="T5" fmla="*/ 321 h 1559"/>
                <a:gd name="T6" fmla="*/ 889 w 1802"/>
                <a:gd name="T7" fmla="*/ 0 h 1559"/>
                <a:gd name="T8" fmla="*/ 913 w 1802"/>
                <a:gd name="T9" fmla="*/ 0 h 1559"/>
                <a:gd name="T10" fmla="*/ 1789 w 1802"/>
                <a:gd name="T11" fmla="*/ 1559 h 1559"/>
                <a:gd name="T12" fmla="*/ 1416 w 1802"/>
                <a:gd name="T13" fmla="*/ 1559 h 1559"/>
                <a:gd name="T14" fmla="*/ 1614 w 1802"/>
                <a:gd name="T15" fmla="*/ 1216 h 1559"/>
                <a:gd name="T16" fmla="*/ 1802 w 1802"/>
                <a:gd name="T17" fmla="*/ 1541 h 1559"/>
                <a:gd name="T18" fmla="*/ 1789 w 1802"/>
                <a:gd name="T19" fmla="*/ 1559 h 1559"/>
                <a:gd name="T20" fmla="*/ 0 w 1802"/>
                <a:gd name="T21" fmla="*/ 1541 h 1559"/>
                <a:gd name="T22" fmla="*/ 184 w 1802"/>
                <a:gd name="T23" fmla="*/ 1216 h 1559"/>
                <a:gd name="T24" fmla="*/ 382 w 1802"/>
                <a:gd name="T25" fmla="*/ 1559 h 1559"/>
                <a:gd name="T26" fmla="*/ 10 w 1802"/>
                <a:gd name="T27" fmla="*/ 1559 h 1559"/>
                <a:gd name="T28" fmla="*/ 0 w 1802"/>
                <a:gd name="T29" fmla="*/ 1541 h 1559"/>
                <a:gd name="T30" fmla="*/ 950 w 1802"/>
                <a:gd name="T31" fmla="*/ 710 h 1559"/>
                <a:gd name="T32" fmla="*/ 1138 w 1802"/>
                <a:gd name="T33" fmla="*/ 388 h 1559"/>
                <a:gd name="T34" fmla="*/ 1323 w 1802"/>
                <a:gd name="T35" fmla="*/ 710 h 1559"/>
                <a:gd name="T36" fmla="*/ 1256 w 1802"/>
                <a:gd name="T37" fmla="*/ 828 h 1559"/>
                <a:gd name="T38" fmla="*/ 1389 w 1802"/>
                <a:gd name="T39" fmla="*/ 828 h 1559"/>
                <a:gd name="T40" fmla="*/ 1577 w 1802"/>
                <a:gd name="T41" fmla="*/ 1149 h 1559"/>
                <a:gd name="T42" fmla="*/ 1205 w 1802"/>
                <a:gd name="T43" fmla="*/ 1149 h 1559"/>
                <a:gd name="T44" fmla="*/ 950 w 1802"/>
                <a:gd name="T45" fmla="*/ 710 h 1559"/>
                <a:gd name="T46" fmla="*/ 1154 w 1802"/>
                <a:gd name="T47" fmla="*/ 1238 h 1559"/>
                <a:gd name="T48" fmla="*/ 1339 w 1802"/>
                <a:gd name="T49" fmla="*/ 1559 h 1559"/>
                <a:gd name="T50" fmla="*/ 966 w 1802"/>
                <a:gd name="T51" fmla="*/ 1559 h 1559"/>
                <a:gd name="T52" fmla="*/ 899 w 1802"/>
                <a:gd name="T53" fmla="*/ 1444 h 1559"/>
                <a:gd name="T54" fmla="*/ 832 w 1802"/>
                <a:gd name="T55" fmla="*/ 1559 h 1559"/>
                <a:gd name="T56" fmla="*/ 460 w 1802"/>
                <a:gd name="T57" fmla="*/ 1559 h 1559"/>
                <a:gd name="T58" fmla="*/ 645 w 1802"/>
                <a:gd name="T59" fmla="*/ 1238 h 1559"/>
                <a:gd name="T60" fmla="*/ 1154 w 1802"/>
                <a:gd name="T61" fmla="*/ 1238 h 1559"/>
                <a:gd name="T62" fmla="*/ 597 w 1802"/>
                <a:gd name="T63" fmla="*/ 1149 h 1559"/>
                <a:gd name="T64" fmla="*/ 224 w 1802"/>
                <a:gd name="T65" fmla="*/ 1149 h 1559"/>
                <a:gd name="T66" fmla="*/ 409 w 1802"/>
                <a:gd name="T67" fmla="*/ 828 h 1559"/>
                <a:gd name="T68" fmla="*/ 546 w 1802"/>
                <a:gd name="T69" fmla="*/ 828 h 1559"/>
                <a:gd name="T70" fmla="*/ 476 w 1802"/>
                <a:gd name="T71" fmla="*/ 710 h 1559"/>
                <a:gd name="T72" fmla="*/ 664 w 1802"/>
                <a:gd name="T73" fmla="*/ 388 h 1559"/>
                <a:gd name="T74" fmla="*/ 848 w 1802"/>
                <a:gd name="T75" fmla="*/ 710 h 1559"/>
                <a:gd name="T76" fmla="*/ 597 w 1802"/>
                <a:gd name="T77" fmla="*/ 1149 h 1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02" h="1559">
                  <a:moveTo>
                    <a:pt x="913" y="0"/>
                  </a:moveTo>
                  <a:lnTo>
                    <a:pt x="1098" y="321"/>
                  </a:lnTo>
                  <a:lnTo>
                    <a:pt x="701" y="321"/>
                  </a:lnTo>
                  <a:lnTo>
                    <a:pt x="889" y="0"/>
                  </a:lnTo>
                  <a:lnTo>
                    <a:pt x="913" y="0"/>
                  </a:lnTo>
                  <a:close/>
                  <a:moveTo>
                    <a:pt x="1789" y="1559"/>
                  </a:moveTo>
                  <a:lnTo>
                    <a:pt x="1416" y="1559"/>
                  </a:lnTo>
                  <a:lnTo>
                    <a:pt x="1614" y="1216"/>
                  </a:lnTo>
                  <a:lnTo>
                    <a:pt x="1802" y="1541"/>
                  </a:lnTo>
                  <a:lnTo>
                    <a:pt x="1789" y="1559"/>
                  </a:lnTo>
                  <a:close/>
                  <a:moveTo>
                    <a:pt x="0" y="1541"/>
                  </a:moveTo>
                  <a:lnTo>
                    <a:pt x="184" y="1216"/>
                  </a:lnTo>
                  <a:lnTo>
                    <a:pt x="382" y="1559"/>
                  </a:lnTo>
                  <a:lnTo>
                    <a:pt x="10" y="1559"/>
                  </a:lnTo>
                  <a:lnTo>
                    <a:pt x="0" y="1541"/>
                  </a:lnTo>
                  <a:close/>
                  <a:moveTo>
                    <a:pt x="950" y="710"/>
                  </a:moveTo>
                  <a:lnTo>
                    <a:pt x="1138" y="388"/>
                  </a:lnTo>
                  <a:lnTo>
                    <a:pt x="1323" y="710"/>
                  </a:lnTo>
                  <a:lnTo>
                    <a:pt x="1256" y="828"/>
                  </a:lnTo>
                  <a:lnTo>
                    <a:pt x="1389" y="828"/>
                  </a:lnTo>
                  <a:lnTo>
                    <a:pt x="1577" y="1149"/>
                  </a:lnTo>
                  <a:lnTo>
                    <a:pt x="1205" y="1149"/>
                  </a:lnTo>
                  <a:lnTo>
                    <a:pt x="950" y="710"/>
                  </a:lnTo>
                  <a:close/>
                  <a:moveTo>
                    <a:pt x="1154" y="1238"/>
                  </a:moveTo>
                  <a:lnTo>
                    <a:pt x="1339" y="1559"/>
                  </a:lnTo>
                  <a:lnTo>
                    <a:pt x="966" y="1559"/>
                  </a:lnTo>
                  <a:lnTo>
                    <a:pt x="899" y="1444"/>
                  </a:lnTo>
                  <a:lnTo>
                    <a:pt x="832" y="1559"/>
                  </a:lnTo>
                  <a:lnTo>
                    <a:pt x="460" y="1559"/>
                  </a:lnTo>
                  <a:lnTo>
                    <a:pt x="645" y="1238"/>
                  </a:lnTo>
                  <a:lnTo>
                    <a:pt x="1154" y="1238"/>
                  </a:lnTo>
                  <a:close/>
                  <a:moveTo>
                    <a:pt x="597" y="1149"/>
                  </a:moveTo>
                  <a:lnTo>
                    <a:pt x="224" y="1149"/>
                  </a:lnTo>
                  <a:lnTo>
                    <a:pt x="409" y="828"/>
                  </a:lnTo>
                  <a:lnTo>
                    <a:pt x="546" y="828"/>
                  </a:lnTo>
                  <a:lnTo>
                    <a:pt x="476" y="710"/>
                  </a:lnTo>
                  <a:lnTo>
                    <a:pt x="664" y="388"/>
                  </a:lnTo>
                  <a:lnTo>
                    <a:pt x="848" y="710"/>
                  </a:lnTo>
                  <a:lnTo>
                    <a:pt x="597" y="1149"/>
                  </a:lnTo>
                  <a:close/>
                </a:path>
              </a:pathLst>
            </a:custGeom>
            <a:solidFill>
              <a:srgbClr val="F8D6E4"/>
            </a:solidFill>
            <a:ln w="63500" cap="flat">
              <a:solidFill>
                <a:srgbClr val="F8D6E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fr-CA"/>
            </a:p>
          </p:txBody>
        </p:sp>
      </p:grpSp>
      <p:pic>
        <p:nvPicPr>
          <p:cNvPr id="4" name="图片占位符 3">
            <a:extLst>
              <a:ext uri="{FF2B5EF4-FFF2-40B4-BE49-F238E27FC236}">
                <a16:creationId xmlns:a16="http://schemas.microsoft.com/office/drawing/2014/main" xmlns="" id="{DD749F7F-2A8A-4D85-81E9-D74930BB095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46" b="312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2299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占位符 2">
            <a:extLst>
              <a:ext uri="{FF2B5EF4-FFF2-40B4-BE49-F238E27FC236}">
                <a16:creationId xmlns:a16="http://schemas.microsoft.com/office/drawing/2014/main" xmlns="" id="{16F6A6C1-6166-438F-889B-EB25C22956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77" b="39877"/>
          <a:stretch>
            <a:fillRect/>
          </a:stretch>
        </p:blipFill>
        <p:spPr>
          <a:xfrm>
            <a:off x="271553" y="-229837"/>
            <a:ext cx="8759473" cy="2659007"/>
          </a:xfrm>
          <a:custGeom>
            <a:avLst/>
            <a:gdLst>
              <a:gd name="connsiteX0" fmla="*/ 5578382 w 12192001"/>
              <a:gd name="connsiteY0" fmla="*/ 1641853 h 3653752"/>
              <a:gd name="connsiteX1" fmla="*/ 5613635 w 12192001"/>
              <a:gd name="connsiteY1" fmla="*/ 1651528 h 3653752"/>
              <a:gd name="connsiteX2" fmla="*/ 5613104 w 12192001"/>
              <a:gd name="connsiteY2" fmla="*/ 1645078 h 3653752"/>
              <a:gd name="connsiteX3" fmla="*/ 3746225 w 12192001"/>
              <a:gd name="connsiteY3" fmla="*/ 1608305 h 3653752"/>
              <a:gd name="connsiteX4" fmla="*/ 3743545 w 12192001"/>
              <a:gd name="connsiteY4" fmla="*/ 1630717 h 3653752"/>
              <a:gd name="connsiteX5" fmla="*/ 3704216 w 12192001"/>
              <a:gd name="connsiteY5" fmla="*/ 1635175 h 3653752"/>
              <a:gd name="connsiteX6" fmla="*/ 3714962 w 12192001"/>
              <a:gd name="connsiteY6" fmla="*/ 1641631 h 3653752"/>
              <a:gd name="connsiteX7" fmla="*/ 3729059 w 12192001"/>
              <a:gd name="connsiteY7" fmla="*/ 1735382 h 3653752"/>
              <a:gd name="connsiteX8" fmla="*/ 3936143 w 12192001"/>
              <a:gd name="connsiteY8" fmla="*/ 1625454 h 3653752"/>
              <a:gd name="connsiteX9" fmla="*/ 3980921 w 12192001"/>
              <a:gd name="connsiteY9" fmla="*/ 1608305 h 3653752"/>
              <a:gd name="connsiteX10" fmla="*/ 4234191 w 12192001"/>
              <a:gd name="connsiteY10" fmla="*/ 1510361 h 3653752"/>
              <a:gd name="connsiteX11" fmla="*/ 4197177 w 12192001"/>
              <a:gd name="connsiteY11" fmla="*/ 1519284 h 3653752"/>
              <a:gd name="connsiteX12" fmla="*/ 4195613 w 12192001"/>
              <a:gd name="connsiteY12" fmla="*/ 1519386 h 3653752"/>
              <a:gd name="connsiteX13" fmla="*/ 4174810 w 12192001"/>
              <a:gd name="connsiteY13" fmla="*/ 1542148 h 3653752"/>
              <a:gd name="connsiteX14" fmla="*/ 3795842 w 12192001"/>
              <a:gd name="connsiteY14" fmla="*/ 1559253 h 3653752"/>
              <a:gd name="connsiteX15" fmla="*/ 3774425 w 12192001"/>
              <a:gd name="connsiteY15" fmla="*/ 1558553 h 3653752"/>
              <a:gd name="connsiteX16" fmla="*/ 3756115 w 12192001"/>
              <a:gd name="connsiteY16" fmla="*/ 1561702 h 3653752"/>
              <a:gd name="connsiteX17" fmla="*/ 3686876 w 12192001"/>
              <a:gd name="connsiteY17" fmla="*/ 1567231 h 3653752"/>
              <a:gd name="connsiteX18" fmla="*/ 4122090 w 12192001"/>
              <a:gd name="connsiteY18" fmla="*/ 1608305 h 3653752"/>
              <a:gd name="connsiteX19" fmla="*/ 3990181 w 12192001"/>
              <a:gd name="connsiteY19" fmla="*/ 1608305 h 3653752"/>
              <a:gd name="connsiteX20" fmla="*/ 3995844 w 12192001"/>
              <a:gd name="connsiteY20" fmla="*/ 1647158 h 3653752"/>
              <a:gd name="connsiteX21" fmla="*/ 4380642 w 12192001"/>
              <a:gd name="connsiteY21" fmla="*/ 1772648 h 3653752"/>
              <a:gd name="connsiteX22" fmla="*/ 4430763 w 12192001"/>
              <a:gd name="connsiteY22" fmla="*/ 1604946 h 3653752"/>
              <a:gd name="connsiteX23" fmla="*/ 4651299 w 12192001"/>
              <a:gd name="connsiteY23" fmla="*/ 1604946 h 3653752"/>
              <a:gd name="connsiteX24" fmla="*/ 4561079 w 12192001"/>
              <a:gd name="connsiteY24" fmla="*/ 1772648 h 3653752"/>
              <a:gd name="connsiteX25" fmla="*/ 4821712 w 12192001"/>
              <a:gd name="connsiteY25" fmla="*/ 1772648 h 3653752"/>
              <a:gd name="connsiteX26" fmla="*/ 5392630 w 12192001"/>
              <a:gd name="connsiteY26" fmla="*/ 1625908 h 3653752"/>
              <a:gd name="connsiteX27" fmla="*/ 5403912 w 12192001"/>
              <a:gd name="connsiteY27" fmla="*/ 1625852 h 3653752"/>
              <a:gd name="connsiteX28" fmla="*/ 5397233 w 12192001"/>
              <a:gd name="connsiteY28" fmla="*/ 1616993 h 3653752"/>
              <a:gd name="connsiteX29" fmla="*/ 5361789 w 12192001"/>
              <a:gd name="connsiteY29" fmla="*/ 1579870 h 3653752"/>
              <a:gd name="connsiteX30" fmla="*/ 5071647 w 12192001"/>
              <a:gd name="connsiteY30" fmla="*/ 1579870 h 3653752"/>
              <a:gd name="connsiteX31" fmla="*/ 5249688 w 12192001"/>
              <a:gd name="connsiteY31" fmla="*/ 1608305 h 3653752"/>
              <a:gd name="connsiteX32" fmla="*/ 4959546 w 12192001"/>
              <a:gd name="connsiteY32" fmla="*/ 1592507 h 3653752"/>
              <a:gd name="connsiteX33" fmla="*/ 5045269 w 12192001"/>
              <a:gd name="connsiteY33" fmla="*/ 1551434 h 3653752"/>
              <a:gd name="connsiteX34" fmla="*/ 4524332 w 12192001"/>
              <a:gd name="connsiteY34" fmla="*/ 1510361 h 3653752"/>
              <a:gd name="connsiteX35" fmla="*/ 4352885 w 12192001"/>
              <a:gd name="connsiteY35" fmla="*/ 1510361 h 3653752"/>
              <a:gd name="connsiteX36" fmla="*/ 4412233 w 12192001"/>
              <a:gd name="connsiteY36" fmla="*/ 1567231 h 3653752"/>
              <a:gd name="connsiteX37" fmla="*/ 4267162 w 12192001"/>
              <a:gd name="connsiteY37" fmla="*/ 1567231 h 3653752"/>
              <a:gd name="connsiteX38" fmla="*/ 4234191 w 12192001"/>
              <a:gd name="connsiteY38" fmla="*/ 1510361 h 3653752"/>
              <a:gd name="connsiteX39" fmla="*/ 2071312 w 12192001"/>
              <a:gd name="connsiteY39" fmla="*/ 1207050 h 3653752"/>
              <a:gd name="connsiteX40" fmla="*/ 2047708 w 12192001"/>
              <a:gd name="connsiteY40" fmla="*/ 1211401 h 3653752"/>
              <a:gd name="connsiteX41" fmla="*/ 2050070 w 12192001"/>
              <a:gd name="connsiteY41" fmla="*/ 1212047 h 3653752"/>
              <a:gd name="connsiteX42" fmla="*/ 2071312 w 12192001"/>
              <a:gd name="connsiteY42" fmla="*/ 1109106 h 3653752"/>
              <a:gd name="connsiteX43" fmla="*/ 1829287 w 12192001"/>
              <a:gd name="connsiteY43" fmla="*/ 1149538 h 3653752"/>
              <a:gd name="connsiteX44" fmla="*/ 1820161 w 12192001"/>
              <a:gd name="connsiteY44" fmla="*/ 1149015 h 3653752"/>
              <a:gd name="connsiteX45" fmla="*/ 1855759 w 12192001"/>
              <a:gd name="connsiteY45" fmla="*/ 1158900 h 3653752"/>
              <a:gd name="connsiteX46" fmla="*/ 1864989 w 12192001"/>
              <a:gd name="connsiteY46" fmla="*/ 1161425 h 3653752"/>
              <a:gd name="connsiteX47" fmla="*/ 1970958 w 12192001"/>
              <a:gd name="connsiteY47" fmla="*/ 1143959 h 3653752"/>
              <a:gd name="connsiteX48" fmla="*/ 2071312 w 12192001"/>
              <a:gd name="connsiteY48" fmla="*/ 1109106 h 3653752"/>
              <a:gd name="connsiteX49" fmla="*/ 12103777 w 12192001"/>
              <a:gd name="connsiteY49" fmla="*/ 701 h 3653752"/>
              <a:gd name="connsiteX50" fmla="*/ 12189609 w 12192001"/>
              <a:gd name="connsiteY50" fmla="*/ 58348 h 3653752"/>
              <a:gd name="connsiteX51" fmla="*/ 12019194 w 12192001"/>
              <a:gd name="connsiteY51" fmla="*/ 179465 h 3653752"/>
              <a:gd name="connsiteX52" fmla="*/ 11397685 w 12192001"/>
              <a:gd name="connsiteY52" fmla="*/ 673259 h 3653752"/>
              <a:gd name="connsiteX53" fmla="*/ 11748537 w 12192001"/>
              <a:gd name="connsiteY53" fmla="*/ 626674 h 3653752"/>
              <a:gd name="connsiteX54" fmla="*/ 11317490 w 12192001"/>
              <a:gd name="connsiteY54" fmla="*/ 831647 h 3653752"/>
              <a:gd name="connsiteX55" fmla="*/ 11748537 w 12192001"/>
              <a:gd name="connsiteY55" fmla="*/ 757110 h 3653752"/>
              <a:gd name="connsiteX56" fmla="*/ 11888878 w 12192001"/>
              <a:gd name="connsiteY56" fmla="*/ 794379 h 3653752"/>
              <a:gd name="connsiteX57" fmla="*/ 11317490 w 12192001"/>
              <a:gd name="connsiteY57" fmla="*/ 1157737 h 3653752"/>
              <a:gd name="connsiteX58" fmla="*/ 11618221 w 12192001"/>
              <a:gd name="connsiteY58" fmla="*/ 1241588 h 3653752"/>
              <a:gd name="connsiteX59" fmla="*/ 11447809 w 12192001"/>
              <a:gd name="connsiteY59" fmla="*/ 1409292 h 3653752"/>
              <a:gd name="connsiteX60" fmla="*/ 11748537 w 12192001"/>
              <a:gd name="connsiteY60" fmla="*/ 1278856 h 3653752"/>
              <a:gd name="connsiteX61" fmla="*/ 11748537 w 12192001"/>
              <a:gd name="connsiteY61" fmla="*/ 1325439 h 3653752"/>
              <a:gd name="connsiteX62" fmla="*/ 11838757 w 12192001"/>
              <a:gd name="connsiteY62" fmla="*/ 1362707 h 3653752"/>
              <a:gd name="connsiteX63" fmla="*/ 11618221 w 12192001"/>
              <a:gd name="connsiteY63" fmla="*/ 1483826 h 3653752"/>
              <a:gd name="connsiteX64" fmla="*/ 11928977 w 12192001"/>
              <a:gd name="connsiteY64" fmla="*/ 1446558 h 3653752"/>
              <a:gd name="connsiteX65" fmla="*/ 11538026 w 12192001"/>
              <a:gd name="connsiteY65" fmla="*/ 1688797 h 3653752"/>
              <a:gd name="connsiteX66" fmla="*/ 11748537 w 12192001"/>
              <a:gd name="connsiteY66" fmla="*/ 1688797 h 3653752"/>
              <a:gd name="connsiteX67" fmla="*/ 11447809 w 12192001"/>
              <a:gd name="connsiteY67" fmla="*/ 1856501 h 3653752"/>
              <a:gd name="connsiteX68" fmla="*/ 11838757 w 12192001"/>
              <a:gd name="connsiteY68" fmla="*/ 1856501 h 3653752"/>
              <a:gd name="connsiteX69" fmla="*/ 11447809 w 12192001"/>
              <a:gd name="connsiteY69" fmla="*/ 2098737 h 3653752"/>
              <a:gd name="connsiteX70" fmla="*/ 11748537 w 12192001"/>
              <a:gd name="connsiteY70" fmla="*/ 2061471 h 3653752"/>
              <a:gd name="connsiteX71" fmla="*/ 11487905 w 12192001"/>
              <a:gd name="connsiteY71" fmla="*/ 2257125 h 3653752"/>
              <a:gd name="connsiteX72" fmla="*/ 11798661 w 12192001"/>
              <a:gd name="connsiteY72" fmla="*/ 2219857 h 3653752"/>
              <a:gd name="connsiteX73" fmla="*/ 11618221 w 12192001"/>
              <a:gd name="connsiteY73" fmla="*/ 2462096 h 3653752"/>
              <a:gd name="connsiteX74" fmla="*/ 11888878 w 12192001"/>
              <a:gd name="connsiteY74" fmla="*/ 2508680 h 3653752"/>
              <a:gd name="connsiteX75" fmla="*/ 7407994 w 12192001"/>
              <a:gd name="connsiteY75" fmla="*/ 3524218 h 3653752"/>
              <a:gd name="connsiteX76" fmla="*/ 7367898 w 12192001"/>
              <a:gd name="connsiteY76" fmla="*/ 3645337 h 3653752"/>
              <a:gd name="connsiteX77" fmla="*/ 6796510 w 12192001"/>
              <a:gd name="connsiteY77" fmla="*/ 3645337 h 3653752"/>
              <a:gd name="connsiteX78" fmla="*/ 7017046 w 12192001"/>
              <a:gd name="connsiteY78" fmla="*/ 3608069 h 3653752"/>
              <a:gd name="connsiteX79" fmla="*/ 6796510 w 12192001"/>
              <a:gd name="connsiteY79" fmla="*/ 3561484 h 3653752"/>
              <a:gd name="connsiteX80" fmla="*/ 7057142 w 12192001"/>
              <a:gd name="connsiteY80" fmla="*/ 3524218 h 3653752"/>
              <a:gd name="connsiteX81" fmla="*/ 6225122 w 12192001"/>
              <a:gd name="connsiteY81" fmla="*/ 3524218 h 3653752"/>
              <a:gd name="connsiteX82" fmla="*/ 7808967 w 12192001"/>
              <a:gd name="connsiteY82" fmla="*/ 3356514 h 3653752"/>
              <a:gd name="connsiteX83" fmla="*/ 6355438 w 12192001"/>
              <a:gd name="connsiteY83" fmla="*/ 3440365 h 3653752"/>
              <a:gd name="connsiteX84" fmla="*/ 6706290 w 12192001"/>
              <a:gd name="connsiteY84" fmla="*/ 3356514 h 3653752"/>
              <a:gd name="connsiteX85" fmla="*/ 5132467 w 12192001"/>
              <a:gd name="connsiteY85" fmla="*/ 3440365 h 3653752"/>
              <a:gd name="connsiteX86" fmla="*/ 6796510 w 12192001"/>
              <a:gd name="connsiteY86" fmla="*/ 3235394 h 3653752"/>
              <a:gd name="connsiteX87" fmla="*/ 2716599 w 12192001"/>
              <a:gd name="connsiteY87" fmla="*/ 3319245 h 3653752"/>
              <a:gd name="connsiteX88" fmla="*/ 3638840 w 12192001"/>
              <a:gd name="connsiteY88" fmla="*/ 3486949 h 3653752"/>
              <a:gd name="connsiteX89" fmla="*/ 4029790 w 12192001"/>
              <a:gd name="connsiteY89" fmla="*/ 3524218 h 3653752"/>
              <a:gd name="connsiteX90" fmla="*/ 611487 w 12192001"/>
              <a:gd name="connsiteY90" fmla="*/ 2872036 h 3653752"/>
              <a:gd name="connsiteX91" fmla="*/ 1092655 w 12192001"/>
              <a:gd name="connsiteY91" fmla="*/ 2955889 h 3653752"/>
              <a:gd name="connsiteX92" fmla="*/ 350852 w 12192001"/>
              <a:gd name="connsiteY92" fmla="*/ 2667066 h 3653752"/>
              <a:gd name="connsiteX93" fmla="*/ 661608 w 12192001"/>
              <a:gd name="connsiteY93" fmla="*/ 2704334 h 3653752"/>
              <a:gd name="connsiteX94" fmla="*/ 180440 w 12192001"/>
              <a:gd name="connsiteY94" fmla="*/ 2378244 h 3653752"/>
              <a:gd name="connsiteX95" fmla="*/ 1092655 w 12192001"/>
              <a:gd name="connsiteY95" fmla="*/ 2667066 h 3653752"/>
              <a:gd name="connsiteX96" fmla="*/ 90220 w 12192001"/>
              <a:gd name="connsiteY96" fmla="*/ 2182591 h 3653752"/>
              <a:gd name="connsiteX97" fmla="*/ 571388 w 12192001"/>
              <a:gd name="connsiteY97" fmla="*/ 2219857 h 3653752"/>
              <a:gd name="connsiteX98" fmla="*/ 0 w 12192001"/>
              <a:gd name="connsiteY98" fmla="*/ 1893767 h 3653752"/>
              <a:gd name="connsiteX99" fmla="*/ 350852 w 12192001"/>
              <a:gd name="connsiteY99" fmla="*/ 1893767 h 3653752"/>
              <a:gd name="connsiteX100" fmla="*/ 260632 w 12192001"/>
              <a:gd name="connsiteY100" fmla="*/ 1856501 h 3653752"/>
              <a:gd name="connsiteX101" fmla="*/ 390951 w 12192001"/>
              <a:gd name="connsiteY101" fmla="*/ 1809916 h 3653752"/>
              <a:gd name="connsiteX102" fmla="*/ 130319 w 12192001"/>
              <a:gd name="connsiteY102" fmla="*/ 1688797 h 3653752"/>
              <a:gd name="connsiteX103" fmla="*/ 130319 w 12192001"/>
              <a:gd name="connsiteY103" fmla="*/ 1530411 h 3653752"/>
              <a:gd name="connsiteX104" fmla="*/ 350852 w 12192001"/>
              <a:gd name="connsiteY104" fmla="*/ 1483826 h 3653752"/>
              <a:gd name="connsiteX105" fmla="*/ 90220 w 12192001"/>
              <a:gd name="connsiteY105" fmla="*/ 1325439 h 3653752"/>
              <a:gd name="connsiteX106" fmla="*/ 741803 w 12192001"/>
              <a:gd name="connsiteY106" fmla="*/ 1325439 h 3653752"/>
              <a:gd name="connsiteX107" fmla="*/ 531292 w 12192001"/>
              <a:gd name="connsiteY107" fmla="*/ 1204319 h 3653752"/>
              <a:gd name="connsiteX108" fmla="*/ 872119 w 12192001"/>
              <a:gd name="connsiteY108" fmla="*/ 1036617 h 3653752"/>
              <a:gd name="connsiteX109" fmla="*/ 1363312 w 12192001"/>
              <a:gd name="connsiteY109" fmla="*/ 1241588 h 3653752"/>
              <a:gd name="connsiteX110" fmla="*/ 741803 w 12192001"/>
              <a:gd name="connsiteY110" fmla="*/ 999349 h 3653752"/>
              <a:gd name="connsiteX111" fmla="*/ 1561352 w 12192001"/>
              <a:gd name="connsiteY111" fmla="*/ 1077141 h 3653752"/>
              <a:gd name="connsiteX112" fmla="*/ 1770174 w 12192001"/>
              <a:gd name="connsiteY112" fmla="*/ 1135133 h 3653752"/>
              <a:gd name="connsiteX113" fmla="*/ 1996652 w 12192001"/>
              <a:gd name="connsiteY113" fmla="*/ 1099659 h 3653752"/>
              <a:gd name="connsiteX114" fmla="*/ 4003397 w 12192001"/>
              <a:gd name="connsiteY114" fmla="*/ 916377 h 3653752"/>
              <a:gd name="connsiteX115" fmla="*/ 3746225 w 12192001"/>
              <a:gd name="connsiteY115" fmla="*/ 929015 h 3653752"/>
              <a:gd name="connsiteX116" fmla="*/ 3139563 w 12192001"/>
              <a:gd name="connsiteY116" fmla="*/ 985886 h 3653752"/>
              <a:gd name="connsiteX117" fmla="*/ 5823380 w 12192001"/>
              <a:gd name="connsiteY117" fmla="*/ 1014321 h 3653752"/>
              <a:gd name="connsiteX118" fmla="*/ 4728751 w 12192001"/>
              <a:gd name="connsiteY118" fmla="*/ 944813 h 3653752"/>
              <a:gd name="connsiteX119" fmla="*/ 5764032 w 12192001"/>
              <a:gd name="connsiteY119" fmla="*/ 973248 h 3653752"/>
              <a:gd name="connsiteX120" fmla="*/ 5533237 w 12192001"/>
              <a:gd name="connsiteY120" fmla="*/ 944813 h 3653752"/>
              <a:gd name="connsiteX121" fmla="*/ 6489386 w 12192001"/>
              <a:gd name="connsiteY121" fmla="*/ 973248 h 3653752"/>
              <a:gd name="connsiteX122" fmla="*/ 5447513 w 12192001"/>
              <a:gd name="connsiteY122" fmla="*/ 916377 h 3653752"/>
              <a:gd name="connsiteX123" fmla="*/ 5994827 w 12192001"/>
              <a:gd name="connsiteY123" fmla="*/ 916377 h 3653752"/>
              <a:gd name="connsiteX124" fmla="*/ 5823380 w 12192001"/>
              <a:gd name="connsiteY124" fmla="*/ 903739 h 3653752"/>
              <a:gd name="connsiteX125" fmla="*/ 5968451 w 12192001"/>
              <a:gd name="connsiteY125" fmla="*/ 887942 h 3653752"/>
              <a:gd name="connsiteX126" fmla="*/ 5823380 w 12192001"/>
              <a:gd name="connsiteY126" fmla="*/ 875303 h 3653752"/>
              <a:gd name="connsiteX127" fmla="*/ 6199245 w 12192001"/>
              <a:gd name="connsiteY127" fmla="*/ 875303 h 3653752"/>
              <a:gd name="connsiteX128" fmla="*/ 6225621 w 12192001"/>
              <a:gd name="connsiteY128" fmla="*/ 916377 h 3653752"/>
              <a:gd name="connsiteX129" fmla="*/ 7437605 w 12192001"/>
              <a:gd name="connsiteY129" fmla="*/ 903437 h 3653752"/>
              <a:gd name="connsiteX130" fmla="*/ 7811787 w 12192001"/>
              <a:gd name="connsiteY130" fmla="*/ 942484 h 3653752"/>
              <a:gd name="connsiteX131" fmla="*/ 7945394 w 12192001"/>
              <a:gd name="connsiteY131" fmla="*/ 918536 h 3653752"/>
              <a:gd name="connsiteX132" fmla="*/ 10305033 w 12192001"/>
              <a:gd name="connsiteY132" fmla="*/ 552140 h 3653752"/>
              <a:gd name="connsiteX133" fmla="*/ 11838757 w 12192001"/>
              <a:gd name="connsiteY133" fmla="*/ 142199 h 3653752"/>
              <a:gd name="connsiteX134" fmla="*/ 12103777 w 12192001"/>
              <a:gd name="connsiteY134" fmla="*/ 701 h 3653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</a:cxnLst>
            <a:rect l="l" t="t" r="r" b="b"/>
            <a:pathLst>
              <a:path w="12192001" h="3653752">
                <a:moveTo>
                  <a:pt x="5578382" y="1641853"/>
                </a:moveTo>
                <a:lnTo>
                  <a:pt x="5613635" y="1651528"/>
                </a:lnTo>
                <a:lnTo>
                  <a:pt x="5613104" y="1645078"/>
                </a:lnTo>
                <a:close/>
                <a:moveTo>
                  <a:pt x="3746225" y="1608305"/>
                </a:moveTo>
                <a:cubicBezTo>
                  <a:pt x="3767655" y="1617783"/>
                  <a:pt x="3762709" y="1625287"/>
                  <a:pt x="3743545" y="1630717"/>
                </a:cubicBezTo>
                <a:lnTo>
                  <a:pt x="3704216" y="1635175"/>
                </a:lnTo>
                <a:lnTo>
                  <a:pt x="3714962" y="1641631"/>
                </a:lnTo>
                <a:cubicBezTo>
                  <a:pt x="3729685" y="1657935"/>
                  <a:pt x="3736577" y="1686468"/>
                  <a:pt x="3729059" y="1735382"/>
                </a:cubicBezTo>
                <a:cubicBezTo>
                  <a:pt x="3808001" y="1653858"/>
                  <a:pt x="3825543" y="1665068"/>
                  <a:pt x="3936143" y="1625454"/>
                </a:cubicBezTo>
                <a:lnTo>
                  <a:pt x="3980921" y="1608305"/>
                </a:lnTo>
                <a:close/>
                <a:moveTo>
                  <a:pt x="4234191" y="1510361"/>
                </a:moveTo>
                <a:cubicBezTo>
                  <a:pt x="4222652" y="1514705"/>
                  <a:pt x="4210185" y="1517519"/>
                  <a:pt x="4197177" y="1519284"/>
                </a:cubicBezTo>
                <a:lnTo>
                  <a:pt x="4195613" y="1519386"/>
                </a:lnTo>
                <a:lnTo>
                  <a:pt x="4174810" y="1542148"/>
                </a:lnTo>
                <a:cubicBezTo>
                  <a:pt x="4102682" y="1597248"/>
                  <a:pt x="3940021" y="1569953"/>
                  <a:pt x="3795842" y="1559253"/>
                </a:cubicBezTo>
                <a:lnTo>
                  <a:pt x="3774425" y="1558553"/>
                </a:lnTo>
                <a:lnTo>
                  <a:pt x="3756115" y="1561702"/>
                </a:lnTo>
                <a:cubicBezTo>
                  <a:pt x="3724793" y="1561702"/>
                  <a:pt x="3690174" y="1556173"/>
                  <a:pt x="3686876" y="1567231"/>
                </a:cubicBezTo>
                <a:cubicBezTo>
                  <a:pt x="3759413" y="1614623"/>
                  <a:pt x="4095714" y="1538796"/>
                  <a:pt x="4122090" y="1608305"/>
                </a:cubicBezTo>
                <a:lnTo>
                  <a:pt x="3990181" y="1608305"/>
                </a:lnTo>
                <a:lnTo>
                  <a:pt x="3995844" y="1647158"/>
                </a:lnTo>
                <a:cubicBezTo>
                  <a:pt x="4038209" y="1834337"/>
                  <a:pt x="4249073" y="1676569"/>
                  <a:pt x="4380642" y="1772648"/>
                </a:cubicBezTo>
                <a:cubicBezTo>
                  <a:pt x="4510958" y="1735382"/>
                  <a:pt x="4430763" y="1707430"/>
                  <a:pt x="4430763" y="1604946"/>
                </a:cubicBezTo>
                <a:cubicBezTo>
                  <a:pt x="4510958" y="1688797"/>
                  <a:pt x="4510958" y="1586311"/>
                  <a:pt x="4651299" y="1604946"/>
                </a:cubicBezTo>
                <a:cubicBezTo>
                  <a:pt x="4631250" y="1670164"/>
                  <a:pt x="4510958" y="1642212"/>
                  <a:pt x="4561079" y="1772648"/>
                </a:cubicBezTo>
                <a:cubicBezTo>
                  <a:pt x="4581129" y="1623579"/>
                  <a:pt x="4992126" y="1744698"/>
                  <a:pt x="4821712" y="1772648"/>
                </a:cubicBezTo>
                <a:cubicBezTo>
                  <a:pt x="5069816" y="1786624"/>
                  <a:pt x="5199506" y="1648618"/>
                  <a:pt x="5392630" y="1625908"/>
                </a:cubicBezTo>
                <a:lnTo>
                  <a:pt x="5403912" y="1625852"/>
                </a:lnTo>
                <a:lnTo>
                  <a:pt x="5397233" y="1616993"/>
                </a:lnTo>
                <a:cubicBezTo>
                  <a:pt x="5389814" y="1601986"/>
                  <a:pt x="5384869" y="1586188"/>
                  <a:pt x="5361789" y="1579870"/>
                </a:cubicBezTo>
                <a:cubicBezTo>
                  <a:pt x="5276064" y="1639900"/>
                  <a:pt x="5210124" y="1522998"/>
                  <a:pt x="5071647" y="1579870"/>
                </a:cubicBezTo>
                <a:cubicBezTo>
                  <a:pt x="5150776" y="1579870"/>
                  <a:pt x="5210124" y="1586188"/>
                  <a:pt x="5249688" y="1608305"/>
                </a:cubicBezTo>
                <a:cubicBezTo>
                  <a:pt x="5170559" y="1617784"/>
                  <a:pt x="5065053" y="1620943"/>
                  <a:pt x="4959546" y="1592507"/>
                </a:cubicBezTo>
                <a:cubicBezTo>
                  <a:pt x="4992516" y="1551434"/>
                  <a:pt x="5045269" y="1601986"/>
                  <a:pt x="5045269" y="1551434"/>
                </a:cubicBezTo>
                <a:cubicBezTo>
                  <a:pt x="4821069" y="1589348"/>
                  <a:pt x="4741940" y="1504041"/>
                  <a:pt x="4524332" y="1510361"/>
                </a:cubicBezTo>
                <a:cubicBezTo>
                  <a:pt x="4636434" y="1519839"/>
                  <a:pt x="4366074" y="1560913"/>
                  <a:pt x="4352885" y="1510361"/>
                </a:cubicBezTo>
                <a:cubicBezTo>
                  <a:pt x="4319915" y="1554594"/>
                  <a:pt x="4399044" y="1545115"/>
                  <a:pt x="4412233" y="1567231"/>
                </a:cubicBezTo>
                <a:cubicBezTo>
                  <a:pt x="4319915" y="1573551"/>
                  <a:pt x="4319915" y="1538796"/>
                  <a:pt x="4267162" y="1567231"/>
                </a:cubicBezTo>
                <a:cubicBezTo>
                  <a:pt x="4267162" y="1532477"/>
                  <a:pt x="4319915" y="1522998"/>
                  <a:pt x="4234191" y="1510361"/>
                </a:cubicBezTo>
                <a:close/>
                <a:moveTo>
                  <a:pt x="2071312" y="1207050"/>
                </a:moveTo>
                <a:lnTo>
                  <a:pt x="2047708" y="1211401"/>
                </a:lnTo>
                <a:lnTo>
                  <a:pt x="2050070" y="1212047"/>
                </a:lnTo>
                <a:close/>
                <a:moveTo>
                  <a:pt x="2071312" y="1109106"/>
                </a:moveTo>
                <a:cubicBezTo>
                  <a:pt x="1997128" y="1111475"/>
                  <a:pt x="1908107" y="1147612"/>
                  <a:pt x="1829287" y="1149538"/>
                </a:cubicBezTo>
                <a:lnTo>
                  <a:pt x="1820161" y="1149015"/>
                </a:lnTo>
                <a:lnTo>
                  <a:pt x="1855759" y="1158900"/>
                </a:lnTo>
                <a:lnTo>
                  <a:pt x="1864989" y="1161425"/>
                </a:lnTo>
                <a:lnTo>
                  <a:pt x="1970958" y="1143959"/>
                </a:lnTo>
                <a:cubicBezTo>
                  <a:pt x="2010316" y="1135172"/>
                  <a:pt x="2044936" y="1124113"/>
                  <a:pt x="2071312" y="1109106"/>
                </a:cubicBezTo>
                <a:close/>
                <a:moveTo>
                  <a:pt x="12103777" y="701"/>
                </a:moveTo>
                <a:cubicBezTo>
                  <a:pt x="12131344" y="4193"/>
                  <a:pt x="12159537" y="21080"/>
                  <a:pt x="12189609" y="58348"/>
                </a:cubicBezTo>
                <a:cubicBezTo>
                  <a:pt x="12209658" y="170149"/>
                  <a:pt x="12099389" y="160832"/>
                  <a:pt x="12019194" y="179465"/>
                </a:cubicBezTo>
                <a:cubicBezTo>
                  <a:pt x="12249755" y="449656"/>
                  <a:pt x="11558075" y="496239"/>
                  <a:pt x="11397685" y="673259"/>
                </a:cubicBezTo>
                <a:cubicBezTo>
                  <a:pt x="11447809" y="747794"/>
                  <a:pt x="11628246" y="608041"/>
                  <a:pt x="11748537" y="626674"/>
                </a:cubicBezTo>
                <a:cubicBezTo>
                  <a:pt x="11698416" y="775746"/>
                  <a:pt x="11457831" y="757110"/>
                  <a:pt x="11317490" y="831647"/>
                </a:cubicBezTo>
                <a:cubicBezTo>
                  <a:pt x="11407710" y="924815"/>
                  <a:pt x="11598172" y="747794"/>
                  <a:pt x="11748537" y="757110"/>
                </a:cubicBezTo>
                <a:cubicBezTo>
                  <a:pt x="11658320" y="878230"/>
                  <a:pt x="11778611" y="803695"/>
                  <a:pt x="11888878" y="794379"/>
                </a:cubicBezTo>
                <a:cubicBezTo>
                  <a:pt x="11758562" y="971399"/>
                  <a:pt x="11487905" y="1017984"/>
                  <a:pt x="11317490" y="1157737"/>
                </a:cubicBezTo>
                <a:cubicBezTo>
                  <a:pt x="11347564" y="1185686"/>
                  <a:pt x="11538026" y="1148420"/>
                  <a:pt x="11618221" y="1241588"/>
                </a:cubicBezTo>
                <a:cubicBezTo>
                  <a:pt x="11608196" y="1334755"/>
                  <a:pt x="11487905" y="1334755"/>
                  <a:pt x="11447809" y="1409292"/>
                </a:cubicBezTo>
                <a:cubicBezTo>
                  <a:pt x="11558075" y="1381340"/>
                  <a:pt x="11668342" y="1344074"/>
                  <a:pt x="11748537" y="1278856"/>
                </a:cubicBezTo>
                <a:cubicBezTo>
                  <a:pt x="11798661" y="1288173"/>
                  <a:pt x="11778611" y="1325439"/>
                  <a:pt x="11748537" y="1325439"/>
                </a:cubicBezTo>
                <a:cubicBezTo>
                  <a:pt x="11758562" y="1362707"/>
                  <a:pt x="11808683" y="1353391"/>
                  <a:pt x="11838757" y="1362707"/>
                </a:cubicBezTo>
                <a:cubicBezTo>
                  <a:pt x="11778611" y="1409292"/>
                  <a:pt x="11738513" y="1483826"/>
                  <a:pt x="11618221" y="1483826"/>
                </a:cubicBezTo>
                <a:cubicBezTo>
                  <a:pt x="11698416" y="1604946"/>
                  <a:pt x="11778611" y="1390657"/>
                  <a:pt x="11928977" y="1446558"/>
                </a:cubicBezTo>
                <a:cubicBezTo>
                  <a:pt x="11818708" y="1549044"/>
                  <a:pt x="11648295" y="1595629"/>
                  <a:pt x="11538026" y="1688797"/>
                </a:cubicBezTo>
                <a:cubicBezTo>
                  <a:pt x="11568100" y="1809916"/>
                  <a:pt x="11678367" y="1670164"/>
                  <a:pt x="11748537" y="1688797"/>
                </a:cubicBezTo>
                <a:cubicBezTo>
                  <a:pt x="11668342" y="1819233"/>
                  <a:pt x="11548051" y="1828549"/>
                  <a:pt x="11447809" y="1856501"/>
                </a:cubicBezTo>
                <a:cubicBezTo>
                  <a:pt x="11497930" y="2014887"/>
                  <a:pt x="11698416" y="1847182"/>
                  <a:pt x="11838757" y="1856501"/>
                </a:cubicBezTo>
                <a:cubicBezTo>
                  <a:pt x="11738513" y="1958985"/>
                  <a:pt x="11568100" y="2005570"/>
                  <a:pt x="11447809" y="2098737"/>
                </a:cubicBezTo>
                <a:cubicBezTo>
                  <a:pt x="11507954" y="2201224"/>
                  <a:pt x="11638270" y="2033520"/>
                  <a:pt x="11748537" y="2061471"/>
                </a:cubicBezTo>
                <a:cubicBezTo>
                  <a:pt x="11728490" y="2182591"/>
                  <a:pt x="11517979" y="2136006"/>
                  <a:pt x="11487905" y="2257125"/>
                </a:cubicBezTo>
                <a:cubicBezTo>
                  <a:pt x="11608196" y="2294391"/>
                  <a:pt x="11628246" y="2210540"/>
                  <a:pt x="11798661" y="2219857"/>
                </a:cubicBezTo>
                <a:cubicBezTo>
                  <a:pt x="11888878" y="2368928"/>
                  <a:pt x="11738513" y="2406194"/>
                  <a:pt x="11618221" y="2462096"/>
                </a:cubicBezTo>
                <a:cubicBezTo>
                  <a:pt x="11638270" y="2592531"/>
                  <a:pt x="11848782" y="2359609"/>
                  <a:pt x="11888878" y="2508680"/>
                </a:cubicBezTo>
                <a:cubicBezTo>
                  <a:pt x="10876421" y="3281979"/>
                  <a:pt x="8981817" y="3878257"/>
                  <a:pt x="7407994" y="3524218"/>
                </a:cubicBezTo>
                <a:cubicBezTo>
                  <a:pt x="7307752" y="3542851"/>
                  <a:pt x="7468140" y="3589436"/>
                  <a:pt x="7367898" y="3645337"/>
                </a:cubicBezTo>
                <a:cubicBezTo>
                  <a:pt x="7217532" y="3580119"/>
                  <a:pt x="7047118" y="3682603"/>
                  <a:pt x="6796510" y="3645337"/>
                </a:cubicBezTo>
                <a:cubicBezTo>
                  <a:pt x="6656169" y="3589436"/>
                  <a:pt x="6956898" y="3608069"/>
                  <a:pt x="7017046" y="3608069"/>
                </a:cubicBezTo>
                <a:cubicBezTo>
                  <a:pt x="7027068" y="3514901"/>
                  <a:pt x="6856656" y="3589436"/>
                  <a:pt x="6796510" y="3561484"/>
                </a:cubicBezTo>
                <a:cubicBezTo>
                  <a:pt x="6666194" y="3505583"/>
                  <a:pt x="6986972" y="3533534"/>
                  <a:pt x="7057142" y="3524218"/>
                </a:cubicBezTo>
                <a:cubicBezTo>
                  <a:pt x="6826582" y="3393782"/>
                  <a:pt x="6525851" y="3570801"/>
                  <a:pt x="6225122" y="3524218"/>
                </a:cubicBezTo>
                <a:cubicBezTo>
                  <a:pt x="6545900" y="3440365"/>
                  <a:pt x="7257629" y="3375147"/>
                  <a:pt x="7808967" y="3356514"/>
                </a:cubicBezTo>
                <a:cubicBezTo>
                  <a:pt x="7488189" y="3235394"/>
                  <a:pt x="6726340" y="3421732"/>
                  <a:pt x="6355438" y="3440365"/>
                </a:cubicBezTo>
                <a:cubicBezTo>
                  <a:pt x="5984537" y="3468316"/>
                  <a:pt x="6024636" y="3365830"/>
                  <a:pt x="6706290" y="3356514"/>
                </a:cubicBezTo>
                <a:cubicBezTo>
                  <a:pt x="6225122" y="3263346"/>
                  <a:pt x="5693830" y="3477633"/>
                  <a:pt x="5132467" y="3440365"/>
                </a:cubicBezTo>
                <a:cubicBezTo>
                  <a:pt x="5483319" y="3347197"/>
                  <a:pt x="6265218" y="3300612"/>
                  <a:pt x="6796510" y="3235394"/>
                </a:cubicBezTo>
                <a:cubicBezTo>
                  <a:pt x="5523418" y="3254027"/>
                  <a:pt x="4049837" y="3403098"/>
                  <a:pt x="2716599" y="3319245"/>
                </a:cubicBezTo>
                <a:cubicBezTo>
                  <a:pt x="2957185" y="3440365"/>
                  <a:pt x="3358157" y="3403098"/>
                  <a:pt x="3638840" y="3486949"/>
                </a:cubicBezTo>
                <a:cubicBezTo>
                  <a:pt x="3869400" y="3459000"/>
                  <a:pt x="4731494" y="3514901"/>
                  <a:pt x="4029790" y="3524218"/>
                </a:cubicBezTo>
                <a:cubicBezTo>
                  <a:pt x="2887014" y="3542851"/>
                  <a:pt x="1543749" y="3160860"/>
                  <a:pt x="611487" y="2872036"/>
                </a:cubicBezTo>
                <a:cubicBezTo>
                  <a:pt x="751828" y="2760236"/>
                  <a:pt x="942290" y="2946573"/>
                  <a:pt x="1092655" y="2955889"/>
                </a:cubicBezTo>
                <a:cubicBezTo>
                  <a:pt x="932265" y="2778869"/>
                  <a:pt x="571388" y="2788185"/>
                  <a:pt x="350852" y="2667066"/>
                </a:cubicBezTo>
                <a:cubicBezTo>
                  <a:pt x="350852" y="2620483"/>
                  <a:pt x="601462" y="2676382"/>
                  <a:pt x="661608" y="2704334"/>
                </a:cubicBezTo>
                <a:cubicBezTo>
                  <a:pt x="581413" y="2517997"/>
                  <a:pt x="210512" y="2611164"/>
                  <a:pt x="180440" y="2378244"/>
                </a:cubicBezTo>
                <a:cubicBezTo>
                  <a:pt x="431047" y="2527313"/>
                  <a:pt x="821998" y="2536630"/>
                  <a:pt x="1092655" y="2667066"/>
                </a:cubicBezTo>
                <a:cubicBezTo>
                  <a:pt x="691682" y="2490047"/>
                  <a:pt x="431047" y="2350293"/>
                  <a:pt x="90220" y="2182591"/>
                </a:cubicBezTo>
                <a:cubicBezTo>
                  <a:pt x="220536" y="2126689"/>
                  <a:pt x="431047" y="2238492"/>
                  <a:pt x="571388" y="2219857"/>
                </a:cubicBezTo>
                <a:cubicBezTo>
                  <a:pt x="310756" y="2080104"/>
                  <a:pt x="260632" y="1996253"/>
                  <a:pt x="0" y="1893767"/>
                </a:cubicBezTo>
                <a:cubicBezTo>
                  <a:pt x="70171" y="1781964"/>
                  <a:pt x="200489" y="1949669"/>
                  <a:pt x="350852" y="1893767"/>
                </a:cubicBezTo>
                <a:cubicBezTo>
                  <a:pt x="350852" y="1856501"/>
                  <a:pt x="300731" y="1865818"/>
                  <a:pt x="260632" y="1856501"/>
                </a:cubicBezTo>
                <a:cubicBezTo>
                  <a:pt x="270657" y="1800600"/>
                  <a:pt x="340828" y="1819233"/>
                  <a:pt x="390951" y="1809916"/>
                </a:cubicBezTo>
                <a:cubicBezTo>
                  <a:pt x="330805" y="1744698"/>
                  <a:pt x="240586" y="1707430"/>
                  <a:pt x="130319" y="1688797"/>
                </a:cubicBezTo>
                <a:cubicBezTo>
                  <a:pt x="160390" y="1614262"/>
                  <a:pt x="180440" y="1567677"/>
                  <a:pt x="130319" y="1530411"/>
                </a:cubicBezTo>
                <a:cubicBezTo>
                  <a:pt x="120292" y="1437242"/>
                  <a:pt x="290707" y="1511776"/>
                  <a:pt x="350852" y="1483826"/>
                </a:cubicBezTo>
                <a:cubicBezTo>
                  <a:pt x="310756" y="1390657"/>
                  <a:pt x="170415" y="1381340"/>
                  <a:pt x="90220" y="1325439"/>
                </a:cubicBezTo>
                <a:cubicBezTo>
                  <a:pt x="130319" y="1288173"/>
                  <a:pt x="501218" y="1297489"/>
                  <a:pt x="741803" y="1325439"/>
                </a:cubicBezTo>
                <a:cubicBezTo>
                  <a:pt x="721754" y="1241588"/>
                  <a:pt x="541316" y="1297489"/>
                  <a:pt x="531292" y="1204319"/>
                </a:cubicBezTo>
                <a:cubicBezTo>
                  <a:pt x="511243" y="1064567"/>
                  <a:pt x="781900" y="1167053"/>
                  <a:pt x="872119" y="1036617"/>
                </a:cubicBezTo>
                <a:cubicBezTo>
                  <a:pt x="1032509" y="1157737"/>
                  <a:pt x="982386" y="1139101"/>
                  <a:pt x="1363312" y="1241588"/>
                </a:cubicBezTo>
                <a:cubicBezTo>
                  <a:pt x="1293142" y="1036617"/>
                  <a:pt x="1012460" y="1017984"/>
                  <a:pt x="741803" y="999349"/>
                </a:cubicBezTo>
                <a:cubicBezTo>
                  <a:pt x="993664" y="950436"/>
                  <a:pt x="1270900" y="1001096"/>
                  <a:pt x="1561352" y="1077141"/>
                </a:cubicBezTo>
                <a:lnTo>
                  <a:pt x="1770174" y="1135133"/>
                </a:lnTo>
                <a:lnTo>
                  <a:pt x="1996652" y="1099659"/>
                </a:lnTo>
                <a:cubicBezTo>
                  <a:pt x="2586891" y="1009335"/>
                  <a:pt x="3345631" y="910848"/>
                  <a:pt x="4003397" y="916377"/>
                </a:cubicBezTo>
                <a:cubicBezTo>
                  <a:pt x="4464986" y="919536"/>
                  <a:pt x="3897890" y="938493"/>
                  <a:pt x="3746225" y="929015"/>
                </a:cubicBezTo>
                <a:cubicBezTo>
                  <a:pt x="3561588" y="957450"/>
                  <a:pt x="3297823" y="944813"/>
                  <a:pt x="3139563" y="985886"/>
                </a:cubicBezTo>
                <a:cubicBezTo>
                  <a:pt x="4016583" y="957450"/>
                  <a:pt x="4985923" y="1008003"/>
                  <a:pt x="5823380" y="1014321"/>
                </a:cubicBezTo>
                <a:cubicBezTo>
                  <a:pt x="5473889" y="992205"/>
                  <a:pt x="4959546" y="976407"/>
                  <a:pt x="4728751" y="944813"/>
                </a:cubicBezTo>
                <a:cubicBezTo>
                  <a:pt x="5098023" y="932175"/>
                  <a:pt x="5447513" y="1004842"/>
                  <a:pt x="5764032" y="973248"/>
                </a:cubicBezTo>
                <a:cubicBezTo>
                  <a:pt x="5315631" y="970089"/>
                  <a:pt x="5289253" y="935334"/>
                  <a:pt x="5533237" y="944813"/>
                </a:cubicBezTo>
                <a:cubicBezTo>
                  <a:pt x="5777220" y="951132"/>
                  <a:pt x="6278375" y="1014321"/>
                  <a:pt x="6489386" y="973248"/>
                </a:cubicBezTo>
                <a:cubicBezTo>
                  <a:pt x="6126709" y="966929"/>
                  <a:pt x="5658525" y="944813"/>
                  <a:pt x="5447513" y="916377"/>
                </a:cubicBezTo>
                <a:cubicBezTo>
                  <a:pt x="5645336" y="900580"/>
                  <a:pt x="5843161" y="960610"/>
                  <a:pt x="5994827" y="916377"/>
                </a:cubicBezTo>
                <a:cubicBezTo>
                  <a:pt x="5948668" y="913218"/>
                  <a:pt x="5737656" y="922696"/>
                  <a:pt x="5823380" y="903739"/>
                </a:cubicBezTo>
                <a:cubicBezTo>
                  <a:pt x="5862944" y="894261"/>
                  <a:pt x="5975043" y="919536"/>
                  <a:pt x="5968451" y="887942"/>
                </a:cubicBezTo>
                <a:cubicBezTo>
                  <a:pt x="5928884" y="887942"/>
                  <a:pt x="5731061" y="894261"/>
                  <a:pt x="5823380" y="875303"/>
                </a:cubicBezTo>
                <a:cubicBezTo>
                  <a:pt x="5988232" y="862666"/>
                  <a:pt x="6100333" y="897420"/>
                  <a:pt x="6199245" y="875303"/>
                </a:cubicBezTo>
                <a:cubicBezTo>
                  <a:pt x="6265186" y="894261"/>
                  <a:pt x="6159681" y="910058"/>
                  <a:pt x="6225621" y="916377"/>
                </a:cubicBezTo>
                <a:cubicBezTo>
                  <a:pt x="6613851" y="871354"/>
                  <a:pt x="7031755" y="871651"/>
                  <a:pt x="7437605" y="903437"/>
                </a:cubicBezTo>
                <a:lnTo>
                  <a:pt x="7811787" y="942484"/>
                </a:lnTo>
                <a:lnTo>
                  <a:pt x="7945394" y="918536"/>
                </a:lnTo>
                <a:cubicBezTo>
                  <a:pt x="8713666" y="793068"/>
                  <a:pt x="9572002" y="703539"/>
                  <a:pt x="10305033" y="552140"/>
                </a:cubicBezTo>
                <a:cubicBezTo>
                  <a:pt x="10806250" y="449656"/>
                  <a:pt x="11307465" y="151516"/>
                  <a:pt x="11838757" y="142199"/>
                </a:cubicBezTo>
                <a:cubicBezTo>
                  <a:pt x="11944013" y="100274"/>
                  <a:pt x="12021075" y="-9783"/>
                  <a:pt x="12103777" y="701"/>
                </a:cubicBezTo>
                <a:close/>
              </a:path>
            </a:pathLst>
          </a:custGeom>
        </p:spPr>
      </p:pic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3391766272"/>
              </p:ext>
            </p:extLst>
          </p:nvPr>
        </p:nvGraphicFramePr>
        <p:xfrm>
          <a:off x="2624474" y="2622890"/>
          <a:ext cx="1848878" cy="274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1101602583"/>
              </p:ext>
            </p:extLst>
          </p:nvPr>
        </p:nvGraphicFramePr>
        <p:xfrm>
          <a:off x="561367" y="2622890"/>
          <a:ext cx="1848878" cy="274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TextBox 5"/>
          <p:cNvSpPr txBox="1">
            <a:spLocks/>
          </p:cNvSpPr>
          <p:nvPr/>
        </p:nvSpPr>
        <p:spPr>
          <a:xfrm>
            <a:off x="589595" y="980728"/>
            <a:ext cx="5055044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角色与道具素材</a:t>
            </a:r>
            <a:endParaRPr lang="fr-CA" sz="4000" b="1" dirty="0">
              <a:latin typeface="Montserrat" panose="02000505000000020004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5076" y="4408598"/>
            <a:ext cx="19214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CA" sz="1200" spc="100" dirty="0" smtClean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T</a:t>
            </a:r>
            <a:r>
              <a:rPr lang="en-US" altLang="zh-CN" sz="1200" spc="100" dirty="0" err="1" smtClean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om</a:t>
            </a:r>
            <a:r>
              <a:rPr lang="zh-CN" altLang="en-US" sz="1200" spc="100" dirty="0" smtClean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，游戏中的主要敌人，通常情况下会毫不停歇地追击玩家。</a:t>
            </a:r>
            <a:endParaRPr lang="fr-CA" sz="1200" spc="100" dirty="0"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687582" y="5682981"/>
            <a:ext cx="1848878" cy="519714"/>
          </a:xfrm>
          <a:prstGeom prst="rect">
            <a:avLst/>
          </a:prstGeom>
          <a:solidFill>
            <a:srgbClr val="F8D6E4"/>
          </a:soli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CA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>
            <a:spLocks/>
          </p:cNvSpPr>
          <p:nvPr/>
        </p:nvSpPr>
        <p:spPr>
          <a:xfrm>
            <a:off x="4829230" y="5812033"/>
            <a:ext cx="1565582" cy="276999"/>
          </a:xfrm>
          <a:prstGeom prst="rect">
            <a:avLst/>
          </a:prstGeom>
          <a:solidFill>
            <a:srgbClr val="F8D6E4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食物</a:t>
            </a:r>
            <a:endParaRPr lang="fr-CA" sz="1200" b="1" dirty="0"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624474" y="5681061"/>
            <a:ext cx="1848878" cy="519714"/>
          </a:xfrm>
          <a:prstGeom prst="rect">
            <a:avLst/>
          </a:prstGeom>
          <a:solidFill>
            <a:srgbClr val="E57E75"/>
          </a:soli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CA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>
            <a:spLocks/>
          </p:cNvSpPr>
          <p:nvPr/>
        </p:nvSpPr>
        <p:spPr>
          <a:xfrm>
            <a:off x="2766122" y="5810113"/>
            <a:ext cx="1565582" cy="276999"/>
          </a:xfrm>
          <a:prstGeom prst="rect">
            <a:avLst/>
          </a:prstGeom>
          <a:solidFill>
            <a:srgbClr val="E57E75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 smtClean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JERRY</a:t>
            </a:r>
            <a:endParaRPr lang="fr-CA" sz="1200" b="1" dirty="0">
              <a:latin typeface="Montserrat" panose="02000505000000020004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561367" y="5681061"/>
            <a:ext cx="1848878" cy="519714"/>
          </a:xfrm>
          <a:prstGeom prst="rect">
            <a:avLst/>
          </a:prstGeom>
          <a:solidFill>
            <a:srgbClr val="E57E75"/>
          </a:soli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CA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>
            <a:spLocks/>
          </p:cNvSpPr>
          <p:nvPr/>
        </p:nvSpPr>
        <p:spPr>
          <a:xfrm>
            <a:off x="703015" y="5822051"/>
            <a:ext cx="1565582" cy="276999"/>
          </a:xfrm>
          <a:prstGeom prst="rect">
            <a:avLst/>
          </a:prstGeom>
          <a:solidFill>
            <a:srgbClr val="E57E75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 smtClean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TOM</a:t>
            </a:r>
            <a:endParaRPr lang="fr-CA" sz="1200" b="1" dirty="0">
              <a:latin typeface="Montserrat" panose="02000505000000020004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6750690" y="5681061"/>
            <a:ext cx="1848878" cy="519714"/>
          </a:xfrm>
          <a:prstGeom prst="rect">
            <a:avLst/>
          </a:prstGeom>
          <a:solidFill>
            <a:srgbClr val="F8D6E4"/>
          </a:soli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CA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>
            <a:spLocks/>
          </p:cNvSpPr>
          <p:nvPr/>
        </p:nvSpPr>
        <p:spPr>
          <a:xfrm>
            <a:off x="6892338" y="5810113"/>
            <a:ext cx="1565582" cy="276999"/>
          </a:xfrm>
          <a:prstGeom prst="rect">
            <a:avLst/>
          </a:prstGeom>
          <a:solidFill>
            <a:srgbClr val="F8D6E4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宝物囊</a:t>
            </a:r>
            <a:endParaRPr lang="fr-CA" sz="1200" b="1" dirty="0"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480" y="3429090"/>
            <a:ext cx="520866" cy="47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75" y="2783114"/>
            <a:ext cx="1983149" cy="1266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1101" y="3205012"/>
            <a:ext cx="311205" cy="283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665" y="3488345"/>
            <a:ext cx="390696" cy="355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2588183" y="4408598"/>
            <a:ext cx="19214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spc="100" dirty="0" smtClean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Jerry</a:t>
            </a:r>
            <a:r>
              <a:rPr lang="zh-CN" altLang="en-US" sz="1200" spc="100" dirty="0" smtClean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，玩家所操控的角色，任务是用技巧或道具躲避汤姆的追捕</a:t>
            </a:r>
            <a:endParaRPr lang="fr-CA" sz="1200" spc="100" dirty="0"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651290" y="4408598"/>
            <a:ext cx="19214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00" dirty="0" smtClean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食物，拾取后大幅增加分数，积攒一定数量可以在存档点复活</a:t>
            </a:r>
            <a:endParaRPr lang="fr-CA" sz="1200" spc="100" dirty="0"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678109" y="4408598"/>
            <a:ext cx="21423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00" dirty="0" smtClean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宝物馕，拾取后可以获得一项随机的增益效果，如自身加速和无敌，或汤姆受到减速与眩晕</a:t>
            </a:r>
            <a:endParaRPr lang="fr-CA" sz="1200" spc="100" dirty="0"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828" y="3121333"/>
            <a:ext cx="43815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3" name="Picture 7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1403" y="3636687"/>
            <a:ext cx="3524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228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2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7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25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Graphic spid="5" grpId="0">
        <p:bldAsOne/>
      </p:bldGraphic>
      <p:bldP spid="6" grpId="0"/>
      <p:bldP spid="8" grpId="0"/>
      <p:bldP spid="19" grpId="0" animBg="1"/>
      <p:bldP spid="20" grpId="0" animBg="1"/>
      <p:bldP spid="22" grpId="0" animBg="1"/>
      <p:bldP spid="23" grpId="0" animBg="1"/>
      <p:bldP spid="25" grpId="0" animBg="1"/>
      <p:bldP spid="26" grpId="0" animBg="1"/>
      <p:bldP spid="28" grpId="0" animBg="1"/>
      <p:bldP spid="29" grpId="0" animBg="1"/>
      <p:bldP spid="27" grpId="0"/>
      <p:bldP spid="30" grpId="0"/>
      <p:bldP spid="3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/>
          <p:cNvSpPr/>
          <p:nvPr/>
        </p:nvSpPr>
        <p:spPr bwMode="auto">
          <a:xfrm rot="5400000">
            <a:off x="-238164" y="3147223"/>
            <a:ext cx="6851657" cy="557212"/>
          </a:xfrm>
          <a:custGeom>
            <a:avLst/>
            <a:gdLst>
              <a:gd name="connsiteX0" fmla="*/ 0 w 6851657"/>
              <a:gd name="connsiteY0" fmla="*/ 742949 h 742949"/>
              <a:gd name="connsiteX1" fmla="*/ 0 w 6851657"/>
              <a:gd name="connsiteY1" fmla="*/ 633 h 742949"/>
              <a:gd name="connsiteX2" fmla="*/ 684468 w 6851657"/>
              <a:gd name="connsiteY2" fmla="*/ 496924 h 742949"/>
              <a:gd name="connsiteX3" fmla="*/ 1369807 w 6851657"/>
              <a:gd name="connsiteY3" fmla="*/ 0 h 742949"/>
              <a:gd name="connsiteX4" fmla="*/ 2055148 w 6851657"/>
              <a:gd name="connsiteY4" fmla="*/ 496924 h 742949"/>
              <a:gd name="connsiteX5" fmla="*/ 2740489 w 6851657"/>
              <a:gd name="connsiteY5" fmla="*/ 0 h 742949"/>
              <a:gd name="connsiteX6" fmla="*/ 3425828 w 6851657"/>
              <a:gd name="connsiteY6" fmla="*/ 496924 h 742949"/>
              <a:gd name="connsiteX7" fmla="*/ 4111167 w 6851657"/>
              <a:gd name="connsiteY7" fmla="*/ 0 h 742949"/>
              <a:gd name="connsiteX8" fmla="*/ 4796507 w 6851657"/>
              <a:gd name="connsiteY8" fmla="*/ 496924 h 742949"/>
              <a:gd name="connsiteX9" fmla="*/ 5481847 w 6851657"/>
              <a:gd name="connsiteY9" fmla="*/ 0 h 742949"/>
              <a:gd name="connsiteX10" fmla="*/ 6167188 w 6851657"/>
              <a:gd name="connsiteY10" fmla="*/ 496924 h 742949"/>
              <a:gd name="connsiteX11" fmla="*/ 6851657 w 6851657"/>
              <a:gd name="connsiteY11" fmla="*/ 633 h 742949"/>
              <a:gd name="connsiteX12" fmla="*/ 6851657 w 6851657"/>
              <a:gd name="connsiteY12" fmla="*/ 742949 h 742949"/>
              <a:gd name="connsiteX13" fmla="*/ 6506498 w 6851657"/>
              <a:gd name="connsiteY13" fmla="*/ 742949 h 742949"/>
              <a:gd name="connsiteX14" fmla="*/ 5827878 w 6851657"/>
              <a:gd name="connsiteY14" fmla="*/ 742949 h 742949"/>
              <a:gd name="connsiteX15" fmla="*/ 5135818 w 6851657"/>
              <a:gd name="connsiteY15" fmla="*/ 742949 h 742949"/>
              <a:gd name="connsiteX16" fmla="*/ 4457197 w 6851657"/>
              <a:gd name="connsiteY16" fmla="*/ 742949 h 742949"/>
              <a:gd name="connsiteX17" fmla="*/ 3765138 w 6851657"/>
              <a:gd name="connsiteY17" fmla="*/ 742949 h 742949"/>
              <a:gd name="connsiteX18" fmla="*/ 3086517 w 6851657"/>
              <a:gd name="connsiteY18" fmla="*/ 742949 h 742949"/>
              <a:gd name="connsiteX19" fmla="*/ 2394458 w 6851657"/>
              <a:gd name="connsiteY19" fmla="*/ 742949 h 742949"/>
              <a:gd name="connsiteX20" fmla="*/ 1715837 w 6851657"/>
              <a:gd name="connsiteY20" fmla="*/ 742949 h 742949"/>
              <a:gd name="connsiteX21" fmla="*/ 1023778 w 6851657"/>
              <a:gd name="connsiteY21" fmla="*/ 742949 h 742949"/>
              <a:gd name="connsiteX22" fmla="*/ 345157 w 6851657"/>
              <a:gd name="connsiteY22" fmla="*/ 742949 h 74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851657" h="742949">
                <a:moveTo>
                  <a:pt x="0" y="742949"/>
                </a:moveTo>
                <a:lnTo>
                  <a:pt x="0" y="633"/>
                </a:lnTo>
                <a:lnTo>
                  <a:pt x="684468" y="496924"/>
                </a:lnTo>
                <a:lnTo>
                  <a:pt x="1369807" y="0"/>
                </a:lnTo>
                <a:lnTo>
                  <a:pt x="2055148" y="496924"/>
                </a:lnTo>
                <a:lnTo>
                  <a:pt x="2740489" y="0"/>
                </a:lnTo>
                <a:lnTo>
                  <a:pt x="3425828" y="496924"/>
                </a:lnTo>
                <a:lnTo>
                  <a:pt x="4111167" y="0"/>
                </a:lnTo>
                <a:lnTo>
                  <a:pt x="4796507" y="496924"/>
                </a:lnTo>
                <a:lnTo>
                  <a:pt x="5481847" y="0"/>
                </a:lnTo>
                <a:lnTo>
                  <a:pt x="6167188" y="496924"/>
                </a:lnTo>
                <a:lnTo>
                  <a:pt x="6851657" y="633"/>
                </a:lnTo>
                <a:lnTo>
                  <a:pt x="6851657" y="742949"/>
                </a:lnTo>
                <a:lnTo>
                  <a:pt x="6506498" y="742949"/>
                </a:lnTo>
                <a:lnTo>
                  <a:pt x="5827878" y="742949"/>
                </a:lnTo>
                <a:lnTo>
                  <a:pt x="5135818" y="742949"/>
                </a:lnTo>
                <a:lnTo>
                  <a:pt x="4457197" y="742949"/>
                </a:lnTo>
                <a:lnTo>
                  <a:pt x="3765138" y="742949"/>
                </a:lnTo>
                <a:lnTo>
                  <a:pt x="3086517" y="742949"/>
                </a:lnTo>
                <a:lnTo>
                  <a:pt x="2394458" y="742949"/>
                </a:lnTo>
                <a:lnTo>
                  <a:pt x="1715837" y="742949"/>
                </a:lnTo>
                <a:lnTo>
                  <a:pt x="1023778" y="742949"/>
                </a:lnTo>
                <a:lnTo>
                  <a:pt x="345157" y="742949"/>
                </a:lnTo>
                <a:close/>
              </a:path>
            </a:pathLst>
          </a:custGeom>
          <a:solidFill>
            <a:srgbClr val="87A4C4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CA"/>
          </a:p>
        </p:txBody>
      </p:sp>
      <p:sp>
        <p:nvSpPr>
          <p:cNvPr id="5" name="Rectangle 4" hidden="1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5" name="TextBox 24"/>
          <p:cNvSpPr txBox="1">
            <a:spLocks/>
          </p:cNvSpPr>
          <p:nvPr/>
        </p:nvSpPr>
        <p:spPr>
          <a:xfrm>
            <a:off x="3543762" y="1772816"/>
            <a:ext cx="5265520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dirty="0">
                <a:gradFill>
                  <a:gsLst>
                    <a:gs pos="0">
                      <a:srgbClr val="F8D6E4"/>
                    </a:gs>
                    <a:gs pos="100000">
                      <a:srgbClr val="87A4C4"/>
                    </a:gs>
                  </a:gsLst>
                  <a:lin ang="3000000" scaled="0"/>
                </a:gradFill>
                <a:latin typeface="义启紫水晶体" panose="02000500000000000000" pitchFamily="2" charset="-128"/>
                <a:ea typeface="义启紫水晶体" panose="02000500000000000000" pitchFamily="2" charset="-128"/>
                <a:cs typeface="义启紫水晶体" panose="02000500000000000000" pitchFamily="2" charset="-128"/>
              </a:rPr>
              <a:t>THANKS</a:t>
            </a:r>
            <a:endParaRPr lang="fr-CA" sz="9600" b="1" dirty="0">
              <a:gradFill>
                <a:gsLst>
                  <a:gs pos="0">
                    <a:srgbClr val="F8D6E4"/>
                  </a:gs>
                  <a:gs pos="100000">
                    <a:srgbClr val="87A4C4"/>
                  </a:gs>
                </a:gsLst>
                <a:lin ang="3000000" scaled="0"/>
              </a:gradFill>
              <a:latin typeface="义启紫水晶体" panose="02000500000000000000" pitchFamily="2" charset="-128"/>
              <a:ea typeface="义启紫水晶体" panose="02000500000000000000" pitchFamily="2" charset="-128"/>
              <a:cs typeface="义启紫水晶体" panose="02000500000000000000" pitchFamily="2" charset="-128"/>
            </a:endParaRPr>
          </a:p>
        </p:txBody>
      </p:sp>
      <p:sp>
        <p:nvSpPr>
          <p:cNvPr id="28" name="Right Triangle 27"/>
          <p:cNvSpPr/>
          <p:nvPr/>
        </p:nvSpPr>
        <p:spPr bwMode="auto">
          <a:xfrm rot="16200000">
            <a:off x="7367593" y="5081593"/>
            <a:ext cx="2030180" cy="1522635"/>
          </a:xfrm>
          <a:prstGeom prst="rtTriangle">
            <a:avLst/>
          </a:prstGeom>
          <a:solidFill>
            <a:srgbClr val="87A4C4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CA"/>
          </a:p>
        </p:txBody>
      </p:sp>
      <p:pic>
        <p:nvPicPr>
          <p:cNvPr id="3" name="图片占位符 2">
            <a:extLst>
              <a:ext uri="{FF2B5EF4-FFF2-40B4-BE49-F238E27FC236}">
                <a16:creationId xmlns:a16="http://schemas.microsoft.com/office/drawing/2014/main" xmlns="" id="{A3F997DC-83DA-450A-9D22-085D92D0AA0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" r="10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7931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5" grpId="0"/>
      <p:bldP spid="2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>
            <a:spLocks/>
          </p:cNvSpPr>
          <p:nvPr/>
        </p:nvSpPr>
        <p:spPr>
          <a:xfrm>
            <a:off x="2639928" y="416245"/>
            <a:ext cx="3864142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CA" sz="6000" b="1" dirty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CONTENT</a:t>
            </a:r>
            <a:endParaRPr lang="fr-CA" sz="6000" b="1" dirty="0">
              <a:latin typeface="Montserrat" panose="02000505000000020004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572000" y="1840992"/>
            <a:ext cx="1" cy="4324858"/>
          </a:xfrm>
          <a:prstGeom prst="line">
            <a:avLst/>
          </a:prstGeom>
          <a:ln>
            <a:solidFill>
              <a:srgbClr val="F8D6E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21493" y="4003421"/>
            <a:ext cx="8101013" cy="0"/>
          </a:xfrm>
          <a:prstGeom prst="line">
            <a:avLst/>
          </a:prstGeom>
          <a:ln>
            <a:solidFill>
              <a:srgbClr val="F8D6E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2039302" y="2093370"/>
            <a:ext cx="2532699" cy="1623784"/>
            <a:chOff x="2719069" y="2093369"/>
            <a:chExt cx="3376933" cy="1623784"/>
          </a:xfrm>
        </p:grpSpPr>
        <p:grpSp>
          <p:nvGrpSpPr>
            <p:cNvPr id="2" name="Group 1"/>
            <p:cNvGrpSpPr/>
            <p:nvPr/>
          </p:nvGrpSpPr>
          <p:grpSpPr>
            <a:xfrm>
              <a:off x="3122177" y="2093369"/>
              <a:ext cx="2973825" cy="1623784"/>
              <a:chOff x="3122177" y="2093369"/>
              <a:chExt cx="2973825" cy="1623784"/>
            </a:xfrm>
          </p:grpSpPr>
          <p:grpSp>
            <p:nvGrpSpPr>
              <p:cNvPr id="134" name="Group 133"/>
              <p:cNvGrpSpPr/>
              <p:nvPr/>
            </p:nvGrpSpPr>
            <p:grpSpPr>
              <a:xfrm>
                <a:off x="4189110" y="3535913"/>
                <a:ext cx="629014" cy="181240"/>
                <a:chOff x="2163143" y="5492200"/>
                <a:chExt cx="629014" cy="181240"/>
              </a:xfrm>
            </p:grpSpPr>
            <p:sp>
              <p:nvSpPr>
                <p:cNvPr id="47" name="AutoShape 7"/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2163143" y="5492200"/>
                  <a:ext cx="195493" cy="17849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CA"/>
                </a:p>
              </p:txBody>
            </p:sp>
            <p:sp>
              <p:nvSpPr>
                <p:cNvPr id="132" name="AutoShape 15"/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2671713" y="5496789"/>
                  <a:ext cx="120444" cy="17665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CA"/>
                </a:p>
              </p:txBody>
            </p:sp>
          </p:grpSp>
          <p:grpSp>
            <p:nvGrpSpPr>
              <p:cNvPr id="3" name="Group 2"/>
              <p:cNvGrpSpPr/>
              <p:nvPr/>
            </p:nvGrpSpPr>
            <p:grpSpPr>
              <a:xfrm>
                <a:off x="3122177" y="2093369"/>
                <a:ext cx="2973825" cy="1429266"/>
                <a:chOff x="2678672" y="2233153"/>
                <a:chExt cx="2973825" cy="1429266"/>
              </a:xfrm>
            </p:grpSpPr>
            <p:sp>
              <p:nvSpPr>
                <p:cNvPr id="32" name="TextBox 31"/>
                <p:cNvSpPr txBox="1">
                  <a:spLocks/>
                </p:cNvSpPr>
                <p:nvPr/>
              </p:nvSpPr>
              <p:spPr>
                <a:xfrm>
                  <a:off x="2678672" y="2233153"/>
                  <a:ext cx="2973825" cy="400110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b="1" dirty="0" smtClean="0">
                      <a:latin typeface="Montserrat" panose="02000505000000020004" pitchFamily="2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一、游戏初始界面</a:t>
                  </a:r>
                  <a:endParaRPr lang="fr-CA" sz="2000" b="1" dirty="0">
                    <a:latin typeface="Montserrat" panose="02000505000000020004" pitchFamily="2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77" name="TextBox 76"/>
                <p:cNvSpPr txBox="1"/>
                <p:nvPr/>
              </p:nvSpPr>
              <p:spPr>
                <a:xfrm>
                  <a:off x="2687404" y="2739089"/>
                  <a:ext cx="2325087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200" spc="100" dirty="0" smtClean="0">
                      <a:latin typeface="微软雅黑" pitchFamily="34" charset="-122"/>
                      <a:ea typeface="微软雅黑" pitchFamily="34" charset="-122"/>
                      <a:cs typeface="Open Sans" panose="020B0606030504020204" pitchFamily="34" charset="0"/>
                    </a:rPr>
                    <a:t>通过输入用户名和密码，实现登录与注册功能。</a:t>
                  </a:r>
                  <a:endParaRPr lang="fr-CA" sz="1200" spc="100" dirty="0">
                    <a:latin typeface="微软雅黑" pitchFamily="34" charset="-122"/>
                    <a:ea typeface="微软雅黑" pitchFamily="34" charset="-122"/>
                    <a:cs typeface="Open Sans" panose="020B0606030504020204" pitchFamily="34" charset="0"/>
                  </a:endParaRPr>
                </a:p>
              </p:txBody>
            </p:sp>
          </p:grpSp>
        </p:grpSp>
        <p:grpSp>
          <p:nvGrpSpPr>
            <p:cNvPr id="19" name="Group 18"/>
            <p:cNvGrpSpPr/>
            <p:nvPr/>
          </p:nvGrpSpPr>
          <p:grpSpPr>
            <a:xfrm>
              <a:off x="2719069" y="2716886"/>
              <a:ext cx="247461" cy="282593"/>
              <a:chOff x="8571" y="7150"/>
              <a:chExt cx="319980" cy="365408"/>
            </a:xfrm>
          </p:grpSpPr>
          <p:sp>
            <p:nvSpPr>
              <p:cNvPr id="17" name="Freeform 5"/>
              <p:cNvSpPr>
                <a:spLocks/>
              </p:cNvSpPr>
              <p:nvPr/>
            </p:nvSpPr>
            <p:spPr bwMode="auto">
              <a:xfrm>
                <a:off x="8571" y="7150"/>
                <a:ext cx="161552" cy="365408"/>
              </a:xfrm>
              <a:custGeom>
                <a:avLst/>
                <a:gdLst>
                  <a:gd name="T0" fmla="*/ 0 w 569"/>
                  <a:gd name="T1" fmla="*/ 1287 h 1287"/>
                  <a:gd name="T2" fmla="*/ 569 w 569"/>
                  <a:gd name="T3" fmla="*/ 638 h 1287"/>
                  <a:gd name="T4" fmla="*/ 0 w 569"/>
                  <a:gd name="T5" fmla="*/ 0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9" h="1287">
                    <a:moveTo>
                      <a:pt x="0" y="1287"/>
                    </a:moveTo>
                    <a:lnTo>
                      <a:pt x="569" y="638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25400" cap="rnd">
                <a:solidFill>
                  <a:srgbClr val="F8D6E4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CA"/>
              </a:p>
            </p:txBody>
          </p:sp>
          <p:sp>
            <p:nvSpPr>
              <p:cNvPr id="18" name="Freeform 6"/>
              <p:cNvSpPr>
                <a:spLocks/>
              </p:cNvSpPr>
              <p:nvPr/>
            </p:nvSpPr>
            <p:spPr bwMode="auto">
              <a:xfrm>
                <a:off x="166999" y="7150"/>
                <a:ext cx="161552" cy="365408"/>
              </a:xfrm>
              <a:custGeom>
                <a:avLst/>
                <a:gdLst>
                  <a:gd name="T0" fmla="*/ 0 w 569"/>
                  <a:gd name="T1" fmla="*/ 1287 h 1287"/>
                  <a:gd name="T2" fmla="*/ 569 w 569"/>
                  <a:gd name="T3" fmla="*/ 638 h 1287"/>
                  <a:gd name="T4" fmla="*/ 0 w 569"/>
                  <a:gd name="T5" fmla="*/ 0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9" h="1287">
                    <a:moveTo>
                      <a:pt x="0" y="1287"/>
                    </a:moveTo>
                    <a:lnTo>
                      <a:pt x="569" y="638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25400" cap="rnd">
                <a:solidFill>
                  <a:srgbClr val="F8D6E4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CA" dirty="0"/>
              </a:p>
            </p:txBody>
          </p:sp>
        </p:grpSp>
      </p:grpSp>
      <p:grpSp>
        <p:nvGrpSpPr>
          <p:cNvPr id="102" name="Group 101"/>
          <p:cNvGrpSpPr/>
          <p:nvPr/>
        </p:nvGrpSpPr>
        <p:grpSpPr>
          <a:xfrm>
            <a:off x="6183512" y="2090349"/>
            <a:ext cx="2741354" cy="1711274"/>
            <a:chOff x="2719069" y="2093369"/>
            <a:chExt cx="3655139" cy="1711274"/>
          </a:xfrm>
        </p:grpSpPr>
        <p:grpSp>
          <p:nvGrpSpPr>
            <p:cNvPr id="103" name="Group 102"/>
            <p:cNvGrpSpPr/>
            <p:nvPr/>
          </p:nvGrpSpPr>
          <p:grpSpPr>
            <a:xfrm>
              <a:off x="3129582" y="2093369"/>
              <a:ext cx="3244626" cy="1711274"/>
              <a:chOff x="3129582" y="2093369"/>
              <a:chExt cx="3244626" cy="1711274"/>
            </a:xfrm>
          </p:grpSpPr>
          <p:grpSp>
            <p:nvGrpSpPr>
              <p:cNvPr id="108" name="Group 107"/>
              <p:cNvGrpSpPr/>
              <p:nvPr/>
            </p:nvGrpSpPr>
            <p:grpSpPr>
              <a:xfrm>
                <a:off x="4189110" y="3535913"/>
                <a:ext cx="629014" cy="181240"/>
                <a:chOff x="2163143" y="5492200"/>
                <a:chExt cx="629014" cy="181240"/>
              </a:xfrm>
            </p:grpSpPr>
            <p:sp>
              <p:nvSpPr>
                <p:cNvPr id="142" name="AutoShape 7"/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2163143" y="5492200"/>
                  <a:ext cx="195493" cy="17849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CA"/>
                </a:p>
              </p:txBody>
            </p:sp>
            <p:sp>
              <p:nvSpPr>
                <p:cNvPr id="140" name="AutoShape 15"/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2671713" y="5496789"/>
                  <a:ext cx="120444" cy="17665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CA"/>
                </a:p>
              </p:txBody>
            </p:sp>
          </p:grpSp>
          <p:grpSp>
            <p:nvGrpSpPr>
              <p:cNvPr id="109" name="Group 108"/>
              <p:cNvGrpSpPr/>
              <p:nvPr/>
            </p:nvGrpSpPr>
            <p:grpSpPr>
              <a:xfrm>
                <a:off x="3129582" y="2093369"/>
                <a:ext cx="3244626" cy="1711274"/>
                <a:chOff x="2686077" y="2233153"/>
                <a:chExt cx="3244626" cy="1711274"/>
              </a:xfrm>
            </p:grpSpPr>
            <p:sp>
              <p:nvSpPr>
                <p:cNvPr id="120" name="TextBox 119"/>
                <p:cNvSpPr txBox="1">
                  <a:spLocks/>
                </p:cNvSpPr>
                <p:nvPr/>
              </p:nvSpPr>
              <p:spPr>
                <a:xfrm>
                  <a:off x="2686077" y="2233153"/>
                  <a:ext cx="3244626" cy="400110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b="1" dirty="0" smtClean="0">
                      <a:latin typeface="Montserrat" panose="02000505000000020004" pitchFamily="2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二、模式选择页面</a:t>
                  </a:r>
                  <a:endParaRPr lang="fr-CA" sz="2000" b="1" dirty="0">
                    <a:latin typeface="Montserrat" panose="02000505000000020004" pitchFamily="2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TextBox 134"/>
                <p:cNvSpPr txBox="1"/>
                <p:nvPr/>
              </p:nvSpPr>
              <p:spPr>
                <a:xfrm>
                  <a:off x="2835156" y="2776735"/>
                  <a:ext cx="2692401" cy="1167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200" spc="100" dirty="0">
                      <a:latin typeface="微软雅黑" pitchFamily="34" charset="-122"/>
                      <a:ea typeface="微软雅黑" pitchFamily="34" charset="-122"/>
                      <a:cs typeface="Open Sans" panose="020B0606030504020204" pitchFamily="34" charset="0"/>
                    </a:rPr>
                    <a:t>登录</a:t>
                  </a:r>
                  <a:r>
                    <a:rPr lang="zh-CN" altLang="en-US" sz="1200" spc="100" dirty="0" smtClean="0">
                      <a:latin typeface="微软雅黑" pitchFamily="34" charset="-122"/>
                      <a:ea typeface="微软雅黑" pitchFamily="34" charset="-122"/>
                      <a:cs typeface="Open Sans" panose="020B0606030504020204" pitchFamily="34" charset="0"/>
                    </a:rPr>
                    <a:t>后显示用户信息，可以注销回到初始界面，也可以从三种游戏模式中选择进入</a:t>
                  </a:r>
                  <a:endParaRPr lang="fr-CA" sz="1200" spc="100" dirty="0">
                    <a:latin typeface="微软雅黑" pitchFamily="34" charset="-122"/>
                    <a:ea typeface="微软雅黑" pitchFamily="34" charset="-122"/>
                    <a:cs typeface="Open Sans" panose="020B0606030504020204" pitchFamily="34" charset="0"/>
                  </a:endParaRPr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719069" y="2716886"/>
              <a:ext cx="247461" cy="282593"/>
              <a:chOff x="8571" y="7150"/>
              <a:chExt cx="319980" cy="365408"/>
            </a:xfrm>
          </p:grpSpPr>
          <p:sp>
            <p:nvSpPr>
              <p:cNvPr id="106" name="Freeform 5"/>
              <p:cNvSpPr>
                <a:spLocks/>
              </p:cNvSpPr>
              <p:nvPr/>
            </p:nvSpPr>
            <p:spPr bwMode="auto">
              <a:xfrm>
                <a:off x="8571" y="7150"/>
                <a:ext cx="161552" cy="365408"/>
              </a:xfrm>
              <a:custGeom>
                <a:avLst/>
                <a:gdLst>
                  <a:gd name="T0" fmla="*/ 0 w 569"/>
                  <a:gd name="T1" fmla="*/ 1287 h 1287"/>
                  <a:gd name="T2" fmla="*/ 569 w 569"/>
                  <a:gd name="T3" fmla="*/ 638 h 1287"/>
                  <a:gd name="T4" fmla="*/ 0 w 569"/>
                  <a:gd name="T5" fmla="*/ 0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9" h="1287">
                    <a:moveTo>
                      <a:pt x="0" y="1287"/>
                    </a:moveTo>
                    <a:lnTo>
                      <a:pt x="569" y="638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25400" cap="rnd">
                <a:solidFill>
                  <a:srgbClr val="F8D6E4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CA"/>
              </a:p>
            </p:txBody>
          </p:sp>
          <p:sp>
            <p:nvSpPr>
              <p:cNvPr id="107" name="Freeform 6"/>
              <p:cNvSpPr>
                <a:spLocks/>
              </p:cNvSpPr>
              <p:nvPr/>
            </p:nvSpPr>
            <p:spPr bwMode="auto">
              <a:xfrm>
                <a:off x="166999" y="7150"/>
                <a:ext cx="161552" cy="365408"/>
              </a:xfrm>
              <a:custGeom>
                <a:avLst/>
                <a:gdLst>
                  <a:gd name="T0" fmla="*/ 0 w 569"/>
                  <a:gd name="T1" fmla="*/ 1287 h 1287"/>
                  <a:gd name="T2" fmla="*/ 569 w 569"/>
                  <a:gd name="T3" fmla="*/ 638 h 1287"/>
                  <a:gd name="T4" fmla="*/ 0 w 569"/>
                  <a:gd name="T5" fmla="*/ 0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9" h="1287">
                    <a:moveTo>
                      <a:pt x="0" y="1287"/>
                    </a:moveTo>
                    <a:lnTo>
                      <a:pt x="569" y="638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25400" cap="rnd">
                <a:solidFill>
                  <a:srgbClr val="F8D6E4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CA" dirty="0"/>
              </a:p>
            </p:txBody>
          </p:sp>
        </p:grpSp>
      </p:grpSp>
      <p:grpSp>
        <p:nvGrpSpPr>
          <p:cNvPr id="144" name="Group 143"/>
          <p:cNvGrpSpPr/>
          <p:nvPr/>
        </p:nvGrpSpPr>
        <p:grpSpPr>
          <a:xfrm>
            <a:off x="2040297" y="4389500"/>
            <a:ext cx="2741354" cy="1621039"/>
            <a:chOff x="2719069" y="2093369"/>
            <a:chExt cx="3655139" cy="1621039"/>
          </a:xfrm>
        </p:grpSpPr>
        <p:grpSp>
          <p:nvGrpSpPr>
            <p:cNvPr id="145" name="Group 144"/>
            <p:cNvGrpSpPr/>
            <p:nvPr/>
          </p:nvGrpSpPr>
          <p:grpSpPr>
            <a:xfrm>
              <a:off x="3129582" y="2093369"/>
              <a:ext cx="3244626" cy="1621039"/>
              <a:chOff x="3129582" y="2093369"/>
              <a:chExt cx="3244626" cy="1621039"/>
            </a:xfrm>
          </p:grpSpPr>
          <p:sp>
            <p:nvSpPr>
              <p:cNvPr id="160" name="AutoShape 7"/>
              <p:cNvSpPr>
                <a:spLocks noChangeAspect="1" noChangeArrowheads="1" noTextEdit="1"/>
              </p:cNvSpPr>
              <p:nvPr/>
            </p:nvSpPr>
            <p:spPr bwMode="auto">
              <a:xfrm>
                <a:off x="4189110" y="3535913"/>
                <a:ext cx="195493" cy="17849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CA"/>
              </a:p>
            </p:txBody>
          </p:sp>
          <p:grpSp>
            <p:nvGrpSpPr>
              <p:cNvPr id="150" name="Group 149"/>
              <p:cNvGrpSpPr/>
              <p:nvPr/>
            </p:nvGrpSpPr>
            <p:grpSpPr>
              <a:xfrm>
                <a:off x="3129582" y="2093369"/>
                <a:ext cx="3244626" cy="1256429"/>
                <a:chOff x="2686077" y="2233153"/>
                <a:chExt cx="3244626" cy="1256429"/>
              </a:xfrm>
            </p:grpSpPr>
            <p:sp>
              <p:nvSpPr>
                <p:cNvPr id="151" name="TextBox 150"/>
                <p:cNvSpPr txBox="1">
                  <a:spLocks/>
                </p:cNvSpPr>
                <p:nvPr/>
              </p:nvSpPr>
              <p:spPr>
                <a:xfrm>
                  <a:off x="2686077" y="2233153"/>
                  <a:ext cx="3244626" cy="400110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b="1" dirty="0" smtClean="0">
                      <a:latin typeface="Montserrat" panose="02000505000000020004" pitchFamily="2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三、关卡内容</a:t>
                  </a:r>
                  <a:endParaRPr lang="fr-CA" sz="2000" b="1" dirty="0">
                    <a:latin typeface="Montserrat" panose="02000505000000020004" pitchFamily="2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52" name="TextBox 151"/>
                <p:cNvSpPr txBox="1">
                  <a:spLocks/>
                </p:cNvSpPr>
                <p:nvPr/>
              </p:nvSpPr>
              <p:spPr>
                <a:xfrm>
                  <a:off x="2774572" y="2843251"/>
                  <a:ext cx="2330398" cy="646331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200" spc="100" dirty="0" smtClean="0">
                      <a:latin typeface="微软雅黑" pitchFamily="34" charset="-122"/>
                      <a:ea typeface="微软雅黑" pitchFamily="34" charset="-122"/>
                      <a:cs typeface="Open Sans" panose="020B0606030504020204" pitchFamily="34" charset="0"/>
                    </a:rPr>
                    <a:t>游戏内容的主要界面，玩家实现交互的画面</a:t>
                  </a:r>
                  <a:endParaRPr lang="fr-CA" sz="1200" spc="100" dirty="0">
                    <a:latin typeface="微软雅黑" pitchFamily="34" charset="-122"/>
                    <a:ea typeface="微软雅黑" pitchFamily="34" charset="-122"/>
                    <a:cs typeface="Open Sans" panose="020B0606030504020204" pitchFamily="34" charset="0"/>
                  </a:endParaRPr>
                </a:p>
              </p:txBody>
            </p:sp>
          </p:grpSp>
        </p:grpSp>
        <p:grpSp>
          <p:nvGrpSpPr>
            <p:cNvPr id="146" name="Group 145"/>
            <p:cNvGrpSpPr/>
            <p:nvPr/>
          </p:nvGrpSpPr>
          <p:grpSpPr>
            <a:xfrm>
              <a:off x="2719069" y="2716886"/>
              <a:ext cx="247461" cy="282593"/>
              <a:chOff x="8571" y="7150"/>
              <a:chExt cx="319980" cy="365408"/>
            </a:xfrm>
          </p:grpSpPr>
          <p:sp>
            <p:nvSpPr>
              <p:cNvPr id="147" name="Freeform 5"/>
              <p:cNvSpPr>
                <a:spLocks/>
              </p:cNvSpPr>
              <p:nvPr/>
            </p:nvSpPr>
            <p:spPr bwMode="auto">
              <a:xfrm>
                <a:off x="8571" y="7150"/>
                <a:ext cx="161552" cy="365408"/>
              </a:xfrm>
              <a:custGeom>
                <a:avLst/>
                <a:gdLst>
                  <a:gd name="T0" fmla="*/ 0 w 569"/>
                  <a:gd name="T1" fmla="*/ 1287 h 1287"/>
                  <a:gd name="T2" fmla="*/ 569 w 569"/>
                  <a:gd name="T3" fmla="*/ 638 h 1287"/>
                  <a:gd name="T4" fmla="*/ 0 w 569"/>
                  <a:gd name="T5" fmla="*/ 0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9" h="1287">
                    <a:moveTo>
                      <a:pt x="0" y="1287"/>
                    </a:moveTo>
                    <a:lnTo>
                      <a:pt x="569" y="638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25400" cap="rnd">
                <a:solidFill>
                  <a:srgbClr val="F8D6E4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CA" dirty="0"/>
              </a:p>
            </p:txBody>
          </p:sp>
          <p:sp>
            <p:nvSpPr>
              <p:cNvPr id="148" name="Freeform 6"/>
              <p:cNvSpPr>
                <a:spLocks/>
              </p:cNvSpPr>
              <p:nvPr/>
            </p:nvSpPr>
            <p:spPr bwMode="auto">
              <a:xfrm>
                <a:off x="166999" y="7150"/>
                <a:ext cx="161552" cy="365408"/>
              </a:xfrm>
              <a:custGeom>
                <a:avLst/>
                <a:gdLst>
                  <a:gd name="T0" fmla="*/ 0 w 569"/>
                  <a:gd name="T1" fmla="*/ 1287 h 1287"/>
                  <a:gd name="T2" fmla="*/ 569 w 569"/>
                  <a:gd name="T3" fmla="*/ 638 h 1287"/>
                  <a:gd name="T4" fmla="*/ 0 w 569"/>
                  <a:gd name="T5" fmla="*/ 0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9" h="1287">
                    <a:moveTo>
                      <a:pt x="0" y="1287"/>
                    </a:moveTo>
                    <a:lnTo>
                      <a:pt x="569" y="638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25400" cap="rnd">
                <a:solidFill>
                  <a:srgbClr val="F8D6E4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CA" dirty="0"/>
              </a:p>
            </p:txBody>
          </p:sp>
        </p:grpSp>
      </p:grpSp>
      <p:grpSp>
        <p:nvGrpSpPr>
          <p:cNvPr id="187" name="Group 186"/>
          <p:cNvGrpSpPr/>
          <p:nvPr/>
        </p:nvGrpSpPr>
        <p:grpSpPr>
          <a:xfrm>
            <a:off x="6180290" y="4394471"/>
            <a:ext cx="2963710" cy="1623784"/>
            <a:chOff x="2719069" y="2093369"/>
            <a:chExt cx="3951614" cy="1623784"/>
          </a:xfrm>
        </p:grpSpPr>
        <p:grpSp>
          <p:nvGrpSpPr>
            <p:cNvPr id="188" name="Group 187"/>
            <p:cNvGrpSpPr/>
            <p:nvPr/>
          </p:nvGrpSpPr>
          <p:grpSpPr>
            <a:xfrm>
              <a:off x="3129582" y="2093369"/>
              <a:ext cx="3541101" cy="1623784"/>
              <a:chOff x="3129582" y="2093369"/>
              <a:chExt cx="3541101" cy="1623784"/>
            </a:xfrm>
          </p:grpSpPr>
          <p:grpSp>
            <p:nvGrpSpPr>
              <p:cNvPr id="192" name="Group 191"/>
              <p:cNvGrpSpPr/>
              <p:nvPr/>
            </p:nvGrpSpPr>
            <p:grpSpPr>
              <a:xfrm>
                <a:off x="4189110" y="3535913"/>
                <a:ext cx="629014" cy="181240"/>
                <a:chOff x="2163143" y="5492200"/>
                <a:chExt cx="629014" cy="181240"/>
              </a:xfrm>
            </p:grpSpPr>
            <p:sp>
              <p:nvSpPr>
                <p:cNvPr id="203" name="AutoShape 7"/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2163143" y="5492200"/>
                  <a:ext cx="195494" cy="17849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CA"/>
                </a:p>
              </p:txBody>
            </p:sp>
            <p:sp>
              <p:nvSpPr>
                <p:cNvPr id="201" name="AutoShape 15"/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2671713" y="5496789"/>
                  <a:ext cx="120444" cy="17665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CA"/>
                </a:p>
              </p:txBody>
            </p:sp>
          </p:grpSp>
          <p:grpSp>
            <p:nvGrpSpPr>
              <p:cNvPr id="193" name="Group 192"/>
              <p:cNvGrpSpPr/>
              <p:nvPr/>
            </p:nvGrpSpPr>
            <p:grpSpPr>
              <a:xfrm>
                <a:off x="3129582" y="2093369"/>
                <a:ext cx="3541101" cy="1284696"/>
                <a:chOff x="2686077" y="2233153"/>
                <a:chExt cx="3541101" cy="1284696"/>
              </a:xfrm>
            </p:grpSpPr>
            <p:sp>
              <p:nvSpPr>
                <p:cNvPr id="194" name="TextBox 193"/>
                <p:cNvSpPr txBox="1">
                  <a:spLocks/>
                </p:cNvSpPr>
                <p:nvPr/>
              </p:nvSpPr>
              <p:spPr>
                <a:xfrm>
                  <a:off x="2686077" y="2233153"/>
                  <a:ext cx="3541101" cy="400110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b="1" dirty="0" smtClean="0">
                      <a:latin typeface="Montserrat" panose="02000505000000020004" pitchFamily="2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四、角色和道具素材</a:t>
                  </a:r>
                  <a:endParaRPr lang="fr-CA" sz="2000" b="1" dirty="0">
                    <a:latin typeface="Montserrat" panose="02000505000000020004" pitchFamily="2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96" name="TextBox 195"/>
                <p:cNvSpPr txBox="1"/>
                <p:nvPr/>
              </p:nvSpPr>
              <p:spPr>
                <a:xfrm>
                  <a:off x="2839452" y="2871518"/>
                  <a:ext cx="269240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200" spc="100" dirty="0" smtClean="0">
                      <a:latin typeface="微软雅黑" pitchFamily="34" charset="-122"/>
                      <a:ea typeface="微软雅黑" pitchFamily="34" charset="-122"/>
                      <a:cs typeface="Open Sans" panose="020B0606030504020204" pitchFamily="34" charset="0"/>
                    </a:rPr>
                    <a:t>游戏中</a:t>
                  </a:r>
                  <a:r>
                    <a:rPr lang="en-US" altLang="zh-CN" sz="1200" spc="100" dirty="0" smtClean="0">
                      <a:latin typeface="微软雅黑" pitchFamily="34" charset="-122"/>
                      <a:ea typeface="微软雅黑" pitchFamily="34" charset="-122"/>
                      <a:cs typeface="Open Sans" panose="020B0606030504020204" pitchFamily="34" charset="0"/>
                    </a:rPr>
                    <a:t>Tom</a:t>
                  </a:r>
                  <a:r>
                    <a:rPr lang="zh-CN" altLang="en-US" sz="1200" spc="100" dirty="0" smtClean="0">
                      <a:latin typeface="微软雅黑" pitchFamily="34" charset="-122"/>
                      <a:ea typeface="微软雅黑" pitchFamily="34" charset="-122"/>
                      <a:cs typeface="Open Sans" panose="020B0606030504020204" pitchFamily="34" charset="0"/>
                    </a:rPr>
                    <a:t>和</a:t>
                  </a:r>
                  <a:r>
                    <a:rPr lang="en-US" altLang="zh-CN" sz="1200" spc="100" dirty="0" smtClean="0">
                      <a:latin typeface="微软雅黑" pitchFamily="34" charset="-122"/>
                      <a:ea typeface="微软雅黑" pitchFamily="34" charset="-122"/>
                      <a:cs typeface="Open Sans" panose="020B0606030504020204" pitchFamily="34" charset="0"/>
                    </a:rPr>
                    <a:t>jerry</a:t>
                  </a:r>
                  <a:r>
                    <a:rPr lang="zh-CN" altLang="en-US" sz="1200" spc="100" dirty="0" smtClean="0">
                      <a:latin typeface="微软雅黑" pitchFamily="34" charset="-122"/>
                      <a:ea typeface="微软雅黑" pitchFamily="34" charset="-122"/>
                      <a:cs typeface="Open Sans" panose="020B0606030504020204" pitchFamily="34" charset="0"/>
                    </a:rPr>
                    <a:t>的形象素材与一些道具的素材</a:t>
                  </a:r>
                  <a:endParaRPr lang="fr-CA" sz="1200" spc="100" dirty="0">
                    <a:latin typeface="微软雅黑" pitchFamily="34" charset="-122"/>
                    <a:ea typeface="微软雅黑" pitchFamily="34" charset="-122"/>
                    <a:cs typeface="Open Sans" panose="020B0606030504020204" pitchFamily="34" charset="0"/>
                  </a:endParaRPr>
                </a:p>
              </p:txBody>
            </p:sp>
          </p:grpSp>
        </p:grpSp>
        <p:grpSp>
          <p:nvGrpSpPr>
            <p:cNvPr id="189" name="Group 188"/>
            <p:cNvGrpSpPr/>
            <p:nvPr/>
          </p:nvGrpSpPr>
          <p:grpSpPr>
            <a:xfrm>
              <a:off x="2719069" y="2716886"/>
              <a:ext cx="247461" cy="282593"/>
              <a:chOff x="8571" y="7150"/>
              <a:chExt cx="319980" cy="365408"/>
            </a:xfrm>
          </p:grpSpPr>
          <p:sp>
            <p:nvSpPr>
              <p:cNvPr id="190" name="Freeform 5"/>
              <p:cNvSpPr>
                <a:spLocks/>
              </p:cNvSpPr>
              <p:nvPr/>
            </p:nvSpPr>
            <p:spPr bwMode="auto">
              <a:xfrm>
                <a:off x="8571" y="7150"/>
                <a:ext cx="161552" cy="365408"/>
              </a:xfrm>
              <a:custGeom>
                <a:avLst/>
                <a:gdLst>
                  <a:gd name="T0" fmla="*/ 0 w 569"/>
                  <a:gd name="T1" fmla="*/ 1287 h 1287"/>
                  <a:gd name="T2" fmla="*/ 569 w 569"/>
                  <a:gd name="T3" fmla="*/ 638 h 1287"/>
                  <a:gd name="T4" fmla="*/ 0 w 569"/>
                  <a:gd name="T5" fmla="*/ 0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9" h="1287">
                    <a:moveTo>
                      <a:pt x="0" y="1287"/>
                    </a:moveTo>
                    <a:lnTo>
                      <a:pt x="569" y="638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25400" cap="rnd">
                <a:solidFill>
                  <a:srgbClr val="F8D6E4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CA"/>
              </a:p>
            </p:txBody>
          </p:sp>
          <p:sp>
            <p:nvSpPr>
              <p:cNvPr id="191" name="Freeform 6"/>
              <p:cNvSpPr>
                <a:spLocks/>
              </p:cNvSpPr>
              <p:nvPr/>
            </p:nvSpPr>
            <p:spPr bwMode="auto">
              <a:xfrm>
                <a:off x="166999" y="7150"/>
                <a:ext cx="161552" cy="365408"/>
              </a:xfrm>
              <a:custGeom>
                <a:avLst/>
                <a:gdLst>
                  <a:gd name="T0" fmla="*/ 0 w 569"/>
                  <a:gd name="T1" fmla="*/ 1287 h 1287"/>
                  <a:gd name="T2" fmla="*/ 569 w 569"/>
                  <a:gd name="T3" fmla="*/ 638 h 1287"/>
                  <a:gd name="T4" fmla="*/ 0 w 569"/>
                  <a:gd name="T5" fmla="*/ 0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9" h="1287">
                    <a:moveTo>
                      <a:pt x="0" y="1287"/>
                    </a:moveTo>
                    <a:lnTo>
                      <a:pt x="569" y="638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25400" cap="rnd">
                <a:solidFill>
                  <a:srgbClr val="F8D6E4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CA"/>
              </a:p>
            </p:txBody>
          </p:sp>
        </p:grpSp>
      </p:grpSp>
      <p:pic>
        <p:nvPicPr>
          <p:cNvPr id="8" name="图片占位符 7">
            <a:extLst>
              <a:ext uri="{FF2B5EF4-FFF2-40B4-BE49-F238E27FC236}">
                <a16:creationId xmlns:a16="http://schemas.microsoft.com/office/drawing/2014/main" xmlns="" id="{B731B8D5-769C-4350-AF73-A80196548E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25" b="16625"/>
          <a:stretch>
            <a:fillRect/>
          </a:stretch>
        </p:blipFill>
        <p:spPr/>
      </p:pic>
      <p:pic>
        <p:nvPicPr>
          <p:cNvPr id="16" name="图片占位符 15">
            <a:extLst>
              <a:ext uri="{FF2B5EF4-FFF2-40B4-BE49-F238E27FC236}">
                <a16:creationId xmlns:a16="http://schemas.microsoft.com/office/drawing/2014/main" xmlns="" id="{11061AF2-AA84-47D4-AE40-89D47A8F599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25" b="16625"/>
          <a:stretch>
            <a:fillRect/>
          </a:stretch>
        </p:blipFill>
        <p:spPr/>
      </p:pic>
      <p:pic>
        <p:nvPicPr>
          <p:cNvPr id="13" name="图片占位符 12">
            <a:extLst>
              <a:ext uri="{FF2B5EF4-FFF2-40B4-BE49-F238E27FC236}">
                <a16:creationId xmlns:a16="http://schemas.microsoft.com/office/drawing/2014/main" xmlns="" id="{0DE5624A-8201-463B-8787-3F27607CFDF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0" b="16660"/>
          <a:stretch>
            <a:fillRect/>
          </a:stretch>
        </p:blipFill>
        <p:spPr/>
      </p:pic>
      <p:pic>
        <p:nvPicPr>
          <p:cNvPr id="23" name="图片占位符 22">
            <a:extLst>
              <a:ext uri="{FF2B5EF4-FFF2-40B4-BE49-F238E27FC236}">
                <a16:creationId xmlns:a16="http://schemas.microsoft.com/office/drawing/2014/main" xmlns="" id="{1129BFED-E759-4899-B30D-768C0529C19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0" b="1666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6797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 hidden="1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C31B43F5-BDC5-4EB5-A0A2-16C39BBA5F48}"/>
              </a:ext>
            </a:extLst>
          </p:cNvPr>
          <p:cNvGrpSpPr/>
          <p:nvPr/>
        </p:nvGrpSpPr>
        <p:grpSpPr>
          <a:xfrm>
            <a:off x="1761311" y="1888508"/>
            <a:ext cx="5454000" cy="3162561"/>
            <a:chOff x="2314858" y="1888508"/>
            <a:chExt cx="7272000" cy="3162561"/>
          </a:xfrm>
        </p:grpSpPr>
        <p:sp>
          <p:nvSpPr>
            <p:cNvPr id="10" name="TextBox 9"/>
            <p:cNvSpPr txBox="1">
              <a:spLocks/>
            </p:cNvSpPr>
            <p:nvPr/>
          </p:nvSpPr>
          <p:spPr>
            <a:xfrm>
              <a:off x="2314858" y="3683235"/>
              <a:ext cx="7272000" cy="83099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spc="400" dirty="0" smtClean="0">
                  <a:latin typeface="Montserrat" panose="02000505000000020004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一、初始页面</a:t>
              </a:r>
              <a:endParaRPr lang="fr-CA" sz="4800" b="1" spc="400" dirty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740933" y="4712515"/>
              <a:ext cx="64198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200" dirty="0" smtClean="0">
                  <a:latin typeface="微软雅黑" pitchFamily="34" charset="-122"/>
                  <a:ea typeface="微软雅黑" pitchFamily="34" charset="-122"/>
                  <a:cs typeface="Open Sans" panose="020B0606030504020204" pitchFamily="34" charset="0"/>
                </a:rPr>
                <a:t>登录与注册</a:t>
              </a:r>
              <a:endParaRPr lang="fr-CA" sz="1600" spc="200" dirty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12" name="Freeform 123"/>
            <p:cNvSpPr>
              <a:spLocks noChangeAspect="1" noEditPoints="1"/>
            </p:cNvSpPr>
            <p:nvPr/>
          </p:nvSpPr>
          <p:spPr bwMode="auto">
            <a:xfrm>
              <a:off x="5056282" y="1888508"/>
              <a:ext cx="1789152" cy="1547885"/>
            </a:xfrm>
            <a:custGeom>
              <a:avLst/>
              <a:gdLst>
                <a:gd name="T0" fmla="*/ 913 w 1802"/>
                <a:gd name="T1" fmla="*/ 0 h 1559"/>
                <a:gd name="T2" fmla="*/ 1098 w 1802"/>
                <a:gd name="T3" fmla="*/ 321 h 1559"/>
                <a:gd name="T4" fmla="*/ 701 w 1802"/>
                <a:gd name="T5" fmla="*/ 321 h 1559"/>
                <a:gd name="T6" fmla="*/ 889 w 1802"/>
                <a:gd name="T7" fmla="*/ 0 h 1559"/>
                <a:gd name="T8" fmla="*/ 913 w 1802"/>
                <a:gd name="T9" fmla="*/ 0 h 1559"/>
                <a:gd name="T10" fmla="*/ 1789 w 1802"/>
                <a:gd name="T11" fmla="*/ 1559 h 1559"/>
                <a:gd name="T12" fmla="*/ 1416 w 1802"/>
                <a:gd name="T13" fmla="*/ 1559 h 1559"/>
                <a:gd name="T14" fmla="*/ 1614 w 1802"/>
                <a:gd name="T15" fmla="*/ 1216 h 1559"/>
                <a:gd name="T16" fmla="*/ 1802 w 1802"/>
                <a:gd name="T17" fmla="*/ 1541 h 1559"/>
                <a:gd name="T18" fmla="*/ 1789 w 1802"/>
                <a:gd name="T19" fmla="*/ 1559 h 1559"/>
                <a:gd name="T20" fmla="*/ 0 w 1802"/>
                <a:gd name="T21" fmla="*/ 1541 h 1559"/>
                <a:gd name="T22" fmla="*/ 184 w 1802"/>
                <a:gd name="T23" fmla="*/ 1216 h 1559"/>
                <a:gd name="T24" fmla="*/ 382 w 1802"/>
                <a:gd name="T25" fmla="*/ 1559 h 1559"/>
                <a:gd name="T26" fmla="*/ 10 w 1802"/>
                <a:gd name="T27" fmla="*/ 1559 h 1559"/>
                <a:gd name="T28" fmla="*/ 0 w 1802"/>
                <a:gd name="T29" fmla="*/ 1541 h 1559"/>
                <a:gd name="T30" fmla="*/ 950 w 1802"/>
                <a:gd name="T31" fmla="*/ 710 h 1559"/>
                <a:gd name="T32" fmla="*/ 1138 w 1802"/>
                <a:gd name="T33" fmla="*/ 388 h 1559"/>
                <a:gd name="T34" fmla="*/ 1323 w 1802"/>
                <a:gd name="T35" fmla="*/ 710 h 1559"/>
                <a:gd name="T36" fmla="*/ 1256 w 1802"/>
                <a:gd name="T37" fmla="*/ 828 h 1559"/>
                <a:gd name="T38" fmla="*/ 1389 w 1802"/>
                <a:gd name="T39" fmla="*/ 828 h 1559"/>
                <a:gd name="T40" fmla="*/ 1577 w 1802"/>
                <a:gd name="T41" fmla="*/ 1149 h 1559"/>
                <a:gd name="T42" fmla="*/ 1205 w 1802"/>
                <a:gd name="T43" fmla="*/ 1149 h 1559"/>
                <a:gd name="T44" fmla="*/ 950 w 1802"/>
                <a:gd name="T45" fmla="*/ 710 h 1559"/>
                <a:gd name="T46" fmla="*/ 1154 w 1802"/>
                <a:gd name="T47" fmla="*/ 1238 h 1559"/>
                <a:gd name="T48" fmla="*/ 1339 w 1802"/>
                <a:gd name="T49" fmla="*/ 1559 h 1559"/>
                <a:gd name="T50" fmla="*/ 966 w 1802"/>
                <a:gd name="T51" fmla="*/ 1559 h 1559"/>
                <a:gd name="T52" fmla="*/ 899 w 1802"/>
                <a:gd name="T53" fmla="*/ 1444 h 1559"/>
                <a:gd name="T54" fmla="*/ 832 w 1802"/>
                <a:gd name="T55" fmla="*/ 1559 h 1559"/>
                <a:gd name="T56" fmla="*/ 460 w 1802"/>
                <a:gd name="T57" fmla="*/ 1559 h 1559"/>
                <a:gd name="T58" fmla="*/ 645 w 1802"/>
                <a:gd name="T59" fmla="*/ 1238 h 1559"/>
                <a:gd name="T60" fmla="*/ 1154 w 1802"/>
                <a:gd name="T61" fmla="*/ 1238 h 1559"/>
                <a:gd name="T62" fmla="*/ 597 w 1802"/>
                <a:gd name="T63" fmla="*/ 1149 h 1559"/>
                <a:gd name="T64" fmla="*/ 224 w 1802"/>
                <a:gd name="T65" fmla="*/ 1149 h 1559"/>
                <a:gd name="T66" fmla="*/ 409 w 1802"/>
                <a:gd name="T67" fmla="*/ 828 h 1559"/>
                <a:gd name="T68" fmla="*/ 546 w 1802"/>
                <a:gd name="T69" fmla="*/ 828 h 1559"/>
                <a:gd name="T70" fmla="*/ 476 w 1802"/>
                <a:gd name="T71" fmla="*/ 710 h 1559"/>
                <a:gd name="T72" fmla="*/ 664 w 1802"/>
                <a:gd name="T73" fmla="*/ 388 h 1559"/>
                <a:gd name="T74" fmla="*/ 848 w 1802"/>
                <a:gd name="T75" fmla="*/ 710 h 1559"/>
                <a:gd name="T76" fmla="*/ 597 w 1802"/>
                <a:gd name="T77" fmla="*/ 1149 h 1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02" h="1559">
                  <a:moveTo>
                    <a:pt x="913" y="0"/>
                  </a:moveTo>
                  <a:lnTo>
                    <a:pt x="1098" y="321"/>
                  </a:lnTo>
                  <a:lnTo>
                    <a:pt x="701" y="321"/>
                  </a:lnTo>
                  <a:lnTo>
                    <a:pt x="889" y="0"/>
                  </a:lnTo>
                  <a:lnTo>
                    <a:pt x="913" y="0"/>
                  </a:lnTo>
                  <a:close/>
                  <a:moveTo>
                    <a:pt x="1789" y="1559"/>
                  </a:moveTo>
                  <a:lnTo>
                    <a:pt x="1416" y="1559"/>
                  </a:lnTo>
                  <a:lnTo>
                    <a:pt x="1614" y="1216"/>
                  </a:lnTo>
                  <a:lnTo>
                    <a:pt x="1802" y="1541"/>
                  </a:lnTo>
                  <a:lnTo>
                    <a:pt x="1789" y="1559"/>
                  </a:lnTo>
                  <a:close/>
                  <a:moveTo>
                    <a:pt x="0" y="1541"/>
                  </a:moveTo>
                  <a:lnTo>
                    <a:pt x="184" y="1216"/>
                  </a:lnTo>
                  <a:lnTo>
                    <a:pt x="382" y="1559"/>
                  </a:lnTo>
                  <a:lnTo>
                    <a:pt x="10" y="1559"/>
                  </a:lnTo>
                  <a:lnTo>
                    <a:pt x="0" y="1541"/>
                  </a:lnTo>
                  <a:close/>
                  <a:moveTo>
                    <a:pt x="950" y="710"/>
                  </a:moveTo>
                  <a:lnTo>
                    <a:pt x="1138" y="388"/>
                  </a:lnTo>
                  <a:lnTo>
                    <a:pt x="1323" y="710"/>
                  </a:lnTo>
                  <a:lnTo>
                    <a:pt x="1256" y="828"/>
                  </a:lnTo>
                  <a:lnTo>
                    <a:pt x="1389" y="828"/>
                  </a:lnTo>
                  <a:lnTo>
                    <a:pt x="1577" y="1149"/>
                  </a:lnTo>
                  <a:lnTo>
                    <a:pt x="1205" y="1149"/>
                  </a:lnTo>
                  <a:lnTo>
                    <a:pt x="950" y="710"/>
                  </a:lnTo>
                  <a:close/>
                  <a:moveTo>
                    <a:pt x="1154" y="1238"/>
                  </a:moveTo>
                  <a:lnTo>
                    <a:pt x="1339" y="1559"/>
                  </a:lnTo>
                  <a:lnTo>
                    <a:pt x="966" y="1559"/>
                  </a:lnTo>
                  <a:lnTo>
                    <a:pt x="899" y="1444"/>
                  </a:lnTo>
                  <a:lnTo>
                    <a:pt x="832" y="1559"/>
                  </a:lnTo>
                  <a:lnTo>
                    <a:pt x="460" y="1559"/>
                  </a:lnTo>
                  <a:lnTo>
                    <a:pt x="645" y="1238"/>
                  </a:lnTo>
                  <a:lnTo>
                    <a:pt x="1154" y="1238"/>
                  </a:lnTo>
                  <a:close/>
                  <a:moveTo>
                    <a:pt x="597" y="1149"/>
                  </a:moveTo>
                  <a:lnTo>
                    <a:pt x="224" y="1149"/>
                  </a:lnTo>
                  <a:lnTo>
                    <a:pt x="409" y="828"/>
                  </a:lnTo>
                  <a:lnTo>
                    <a:pt x="546" y="828"/>
                  </a:lnTo>
                  <a:lnTo>
                    <a:pt x="476" y="710"/>
                  </a:lnTo>
                  <a:lnTo>
                    <a:pt x="664" y="388"/>
                  </a:lnTo>
                  <a:lnTo>
                    <a:pt x="848" y="710"/>
                  </a:lnTo>
                  <a:lnTo>
                    <a:pt x="597" y="1149"/>
                  </a:lnTo>
                  <a:close/>
                </a:path>
              </a:pathLst>
            </a:custGeom>
            <a:solidFill>
              <a:srgbClr val="F8D6E4"/>
            </a:solidFill>
            <a:ln w="63500" cap="flat">
              <a:solidFill>
                <a:srgbClr val="F8D6E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fr-CA"/>
            </a:p>
          </p:txBody>
        </p:sp>
      </p:grpSp>
      <p:pic>
        <p:nvPicPr>
          <p:cNvPr id="4" name="图片占位符 3">
            <a:extLst>
              <a:ext uri="{FF2B5EF4-FFF2-40B4-BE49-F238E27FC236}">
                <a16:creationId xmlns:a16="http://schemas.microsoft.com/office/drawing/2014/main" xmlns="" id="{DD749F7F-2A8A-4D85-81E9-D74930BB095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46" b="312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0975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/>
          <p:cNvGrpSpPr/>
          <p:nvPr/>
        </p:nvGrpSpPr>
        <p:grpSpPr>
          <a:xfrm>
            <a:off x="3865931" y="410431"/>
            <a:ext cx="5454000" cy="4525512"/>
            <a:chOff x="2314856" y="1912644"/>
            <a:chExt cx="7272000" cy="4525512"/>
          </a:xfrm>
        </p:grpSpPr>
        <p:sp>
          <p:nvSpPr>
            <p:cNvPr id="83" name="TextBox 82"/>
            <p:cNvSpPr txBox="1">
              <a:spLocks/>
            </p:cNvSpPr>
            <p:nvPr/>
          </p:nvSpPr>
          <p:spPr>
            <a:xfrm>
              <a:off x="2314856" y="5607159"/>
              <a:ext cx="7272000" cy="83099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spc="400" dirty="0" smtClean="0">
                  <a:latin typeface="Montserrat" panose="02000505000000020004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初始页面</a:t>
              </a:r>
              <a:endParaRPr lang="fr-CA" sz="4800" b="1" spc="400" dirty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Freeform 123"/>
            <p:cNvSpPr>
              <a:spLocks noChangeAspect="1" noEditPoints="1"/>
            </p:cNvSpPr>
            <p:nvPr/>
          </p:nvSpPr>
          <p:spPr bwMode="auto">
            <a:xfrm>
              <a:off x="5056282" y="1912644"/>
              <a:ext cx="1789152" cy="1059201"/>
            </a:xfrm>
            <a:custGeom>
              <a:avLst/>
              <a:gdLst>
                <a:gd name="T0" fmla="*/ 913 w 1802"/>
                <a:gd name="T1" fmla="*/ 0 h 1559"/>
                <a:gd name="T2" fmla="*/ 1098 w 1802"/>
                <a:gd name="T3" fmla="*/ 321 h 1559"/>
                <a:gd name="T4" fmla="*/ 701 w 1802"/>
                <a:gd name="T5" fmla="*/ 321 h 1559"/>
                <a:gd name="T6" fmla="*/ 889 w 1802"/>
                <a:gd name="T7" fmla="*/ 0 h 1559"/>
                <a:gd name="T8" fmla="*/ 913 w 1802"/>
                <a:gd name="T9" fmla="*/ 0 h 1559"/>
                <a:gd name="T10" fmla="*/ 1789 w 1802"/>
                <a:gd name="T11" fmla="*/ 1559 h 1559"/>
                <a:gd name="T12" fmla="*/ 1416 w 1802"/>
                <a:gd name="T13" fmla="*/ 1559 h 1559"/>
                <a:gd name="T14" fmla="*/ 1614 w 1802"/>
                <a:gd name="T15" fmla="*/ 1216 h 1559"/>
                <a:gd name="T16" fmla="*/ 1802 w 1802"/>
                <a:gd name="T17" fmla="*/ 1541 h 1559"/>
                <a:gd name="T18" fmla="*/ 1789 w 1802"/>
                <a:gd name="T19" fmla="*/ 1559 h 1559"/>
                <a:gd name="T20" fmla="*/ 0 w 1802"/>
                <a:gd name="T21" fmla="*/ 1541 h 1559"/>
                <a:gd name="T22" fmla="*/ 184 w 1802"/>
                <a:gd name="T23" fmla="*/ 1216 h 1559"/>
                <a:gd name="T24" fmla="*/ 382 w 1802"/>
                <a:gd name="T25" fmla="*/ 1559 h 1559"/>
                <a:gd name="T26" fmla="*/ 10 w 1802"/>
                <a:gd name="T27" fmla="*/ 1559 h 1559"/>
                <a:gd name="T28" fmla="*/ 0 w 1802"/>
                <a:gd name="T29" fmla="*/ 1541 h 1559"/>
                <a:gd name="T30" fmla="*/ 950 w 1802"/>
                <a:gd name="T31" fmla="*/ 710 h 1559"/>
                <a:gd name="T32" fmla="*/ 1138 w 1802"/>
                <a:gd name="T33" fmla="*/ 388 h 1559"/>
                <a:gd name="T34" fmla="*/ 1323 w 1802"/>
                <a:gd name="T35" fmla="*/ 710 h 1559"/>
                <a:gd name="T36" fmla="*/ 1256 w 1802"/>
                <a:gd name="T37" fmla="*/ 828 h 1559"/>
                <a:gd name="T38" fmla="*/ 1389 w 1802"/>
                <a:gd name="T39" fmla="*/ 828 h 1559"/>
                <a:gd name="T40" fmla="*/ 1577 w 1802"/>
                <a:gd name="T41" fmla="*/ 1149 h 1559"/>
                <a:gd name="T42" fmla="*/ 1205 w 1802"/>
                <a:gd name="T43" fmla="*/ 1149 h 1559"/>
                <a:gd name="T44" fmla="*/ 950 w 1802"/>
                <a:gd name="T45" fmla="*/ 710 h 1559"/>
                <a:gd name="T46" fmla="*/ 1154 w 1802"/>
                <a:gd name="T47" fmla="*/ 1238 h 1559"/>
                <a:gd name="T48" fmla="*/ 1339 w 1802"/>
                <a:gd name="T49" fmla="*/ 1559 h 1559"/>
                <a:gd name="T50" fmla="*/ 966 w 1802"/>
                <a:gd name="T51" fmla="*/ 1559 h 1559"/>
                <a:gd name="T52" fmla="*/ 899 w 1802"/>
                <a:gd name="T53" fmla="*/ 1444 h 1559"/>
                <a:gd name="T54" fmla="*/ 832 w 1802"/>
                <a:gd name="T55" fmla="*/ 1559 h 1559"/>
                <a:gd name="T56" fmla="*/ 460 w 1802"/>
                <a:gd name="T57" fmla="*/ 1559 h 1559"/>
                <a:gd name="T58" fmla="*/ 645 w 1802"/>
                <a:gd name="T59" fmla="*/ 1238 h 1559"/>
                <a:gd name="T60" fmla="*/ 1154 w 1802"/>
                <a:gd name="T61" fmla="*/ 1238 h 1559"/>
                <a:gd name="T62" fmla="*/ 597 w 1802"/>
                <a:gd name="T63" fmla="*/ 1149 h 1559"/>
                <a:gd name="T64" fmla="*/ 224 w 1802"/>
                <a:gd name="T65" fmla="*/ 1149 h 1559"/>
                <a:gd name="T66" fmla="*/ 409 w 1802"/>
                <a:gd name="T67" fmla="*/ 828 h 1559"/>
                <a:gd name="T68" fmla="*/ 546 w 1802"/>
                <a:gd name="T69" fmla="*/ 828 h 1559"/>
                <a:gd name="T70" fmla="*/ 476 w 1802"/>
                <a:gd name="T71" fmla="*/ 710 h 1559"/>
                <a:gd name="T72" fmla="*/ 664 w 1802"/>
                <a:gd name="T73" fmla="*/ 388 h 1559"/>
                <a:gd name="T74" fmla="*/ 848 w 1802"/>
                <a:gd name="T75" fmla="*/ 710 h 1559"/>
                <a:gd name="T76" fmla="*/ 597 w 1802"/>
                <a:gd name="T77" fmla="*/ 1149 h 1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02" h="1559">
                  <a:moveTo>
                    <a:pt x="913" y="0"/>
                  </a:moveTo>
                  <a:lnTo>
                    <a:pt x="1098" y="321"/>
                  </a:lnTo>
                  <a:lnTo>
                    <a:pt x="701" y="321"/>
                  </a:lnTo>
                  <a:lnTo>
                    <a:pt x="889" y="0"/>
                  </a:lnTo>
                  <a:lnTo>
                    <a:pt x="913" y="0"/>
                  </a:lnTo>
                  <a:close/>
                  <a:moveTo>
                    <a:pt x="1789" y="1559"/>
                  </a:moveTo>
                  <a:lnTo>
                    <a:pt x="1416" y="1559"/>
                  </a:lnTo>
                  <a:lnTo>
                    <a:pt x="1614" y="1216"/>
                  </a:lnTo>
                  <a:lnTo>
                    <a:pt x="1802" y="1541"/>
                  </a:lnTo>
                  <a:lnTo>
                    <a:pt x="1789" y="1559"/>
                  </a:lnTo>
                  <a:close/>
                  <a:moveTo>
                    <a:pt x="0" y="1541"/>
                  </a:moveTo>
                  <a:lnTo>
                    <a:pt x="184" y="1216"/>
                  </a:lnTo>
                  <a:lnTo>
                    <a:pt x="382" y="1559"/>
                  </a:lnTo>
                  <a:lnTo>
                    <a:pt x="10" y="1559"/>
                  </a:lnTo>
                  <a:lnTo>
                    <a:pt x="0" y="1541"/>
                  </a:lnTo>
                  <a:close/>
                  <a:moveTo>
                    <a:pt x="950" y="710"/>
                  </a:moveTo>
                  <a:lnTo>
                    <a:pt x="1138" y="388"/>
                  </a:lnTo>
                  <a:lnTo>
                    <a:pt x="1323" y="710"/>
                  </a:lnTo>
                  <a:lnTo>
                    <a:pt x="1256" y="828"/>
                  </a:lnTo>
                  <a:lnTo>
                    <a:pt x="1389" y="828"/>
                  </a:lnTo>
                  <a:lnTo>
                    <a:pt x="1577" y="1149"/>
                  </a:lnTo>
                  <a:lnTo>
                    <a:pt x="1205" y="1149"/>
                  </a:lnTo>
                  <a:lnTo>
                    <a:pt x="950" y="710"/>
                  </a:lnTo>
                  <a:close/>
                  <a:moveTo>
                    <a:pt x="1154" y="1238"/>
                  </a:moveTo>
                  <a:lnTo>
                    <a:pt x="1339" y="1559"/>
                  </a:lnTo>
                  <a:lnTo>
                    <a:pt x="966" y="1559"/>
                  </a:lnTo>
                  <a:lnTo>
                    <a:pt x="899" y="1444"/>
                  </a:lnTo>
                  <a:lnTo>
                    <a:pt x="832" y="1559"/>
                  </a:lnTo>
                  <a:lnTo>
                    <a:pt x="460" y="1559"/>
                  </a:lnTo>
                  <a:lnTo>
                    <a:pt x="645" y="1238"/>
                  </a:lnTo>
                  <a:lnTo>
                    <a:pt x="1154" y="1238"/>
                  </a:lnTo>
                  <a:close/>
                  <a:moveTo>
                    <a:pt x="597" y="1149"/>
                  </a:moveTo>
                  <a:lnTo>
                    <a:pt x="224" y="1149"/>
                  </a:lnTo>
                  <a:lnTo>
                    <a:pt x="409" y="828"/>
                  </a:lnTo>
                  <a:lnTo>
                    <a:pt x="546" y="828"/>
                  </a:lnTo>
                  <a:lnTo>
                    <a:pt x="476" y="710"/>
                  </a:lnTo>
                  <a:lnTo>
                    <a:pt x="664" y="388"/>
                  </a:lnTo>
                  <a:lnTo>
                    <a:pt x="848" y="710"/>
                  </a:lnTo>
                  <a:lnTo>
                    <a:pt x="597" y="1149"/>
                  </a:lnTo>
                  <a:close/>
                </a:path>
              </a:pathLst>
            </a:custGeom>
            <a:solidFill>
              <a:srgbClr val="87A4C4"/>
            </a:solidFill>
            <a:ln w="63500" cap="flat">
              <a:solidFill>
                <a:srgbClr val="87A4C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fr-CA"/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4999509" y="5085183"/>
            <a:ext cx="29650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若已注册账号，输入对应的账号与密码进行登录。</a:t>
            </a:r>
            <a:endParaRPr lang="en-US" altLang="zh-CN" sz="1200" b="1" spc="1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也可以输入未注册过账号与自定义的密码进行新用户的注册。</a:t>
            </a:r>
            <a:endParaRPr lang="en-US" altLang="zh-CN" sz="1200" b="1" spc="1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pic>
        <p:nvPicPr>
          <p:cNvPr id="3" name="图片占位符 2">
            <a:extLst>
              <a:ext uri="{FF2B5EF4-FFF2-40B4-BE49-F238E27FC236}">
                <a16:creationId xmlns:a16="http://schemas.microsoft.com/office/drawing/2014/main" xmlns="" id="{96913EB8-0F17-4E26-B9C8-04E4CABC33E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4" b="33334"/>
          <a:stretch>
            <a:fillRect/>
          </a:stretch>
        </p:blipFill>
        <p:spPr/>
      </p:pic>
      <p:pic>
        <p:nvPicPr>
          <p:cNvPr id="6" name="图片占位符 5">
            <a:extLst>
              <a:ext uri="{FF2B5EF4-FFF2-40B4-BE49-F238E27FC236}">
                <a16:creationId xmlns:a16="http://schemas.microsoft.com/office/drawing/2014/main" xmlns="" id="{374B1E4F-7FC6-44E6-BED0-E16B174A2E8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9" r="12499"/>
          <a:stretch>
            <a:fillRect/>
          </a:stretch>
        </p:blipFill>
        <p:spPr/>
      </p:pic>
      <p:pic>
        <p:nvPicPr>
          <p:cNvPr id="10" name="图片占位符 9">
            <a:extLst>
              <a:ext uri="{FF2B5EF4-FFF2-40B4-BE49-F238E27FC236}">
                <a16:creationId xmlns:a16="http://schemas.microsoft.com/office/drawing/2014/main" xmlns="" id="{2DBD1DD0-E6A5-44A2-9684-05D988882B6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82" b="33382"/>
          <a:stretch>
            <a:fillRect/>
          </a:stretch>
        </p:blipFill>
        <p:spPr/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1691892"/>
            <a:ext cx="4972210" cy="2413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4" y="1691892"/>
            <a:ext cx="4972212" cy="2413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7351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Freeform 123"/>
          <p:cNvSpPr>
            <a:spLocks noChangeAspect="1" noEditPoints="1"/>
          </p:cNvSpPr>
          <p:nvPr/>
        </p:nvSpPr>
        <p:spPr bwMode="auto">
          <a:xfrm>
            <a:off x="5922001" y="332656"/>
            <a:ext cx="1341864" cy="786321"/>
          </a:xfrm>
          <a:custGeom>
            <a:avLst/>
            <a:gdLst>
              <a:gd name="T0" fmla="*/ 913 w 1802"/>
              <a:gd name="T1" fmla="*/ 0 h 1559"/>
              <a:gd name="T2" fmla="*/ 1098 w 1802"/>
              <a:gd name="T3" fmla="*/ 321 h 1559"/>
              <a:gd name="T4" fmla="*/ 701 w 1802"/>
              <a:gd name="T5" fmla="*/ 321 h 1559"/>
              <a:gd name="T6" fmla="*/ 889 w 1802"/>
              <a:gd name="T7" fmla="*/ 0 h 1559"/>
              <a:gd name="T8" fmla="*/ 913 w 1802"/>
              <a:gd name="T9" fmla="*/ 0 h 1559"/>
              <a:gd name="T10" fmla="*/ 1789 w 1802"/>
              <a:gd name="T11" fmla="*/ 1559 h 1559"/>
              <a:gd name="T12" fmla="*/ 1416 w 1802"/>
              <a:gd name="T13" fmla="*/ 1559 h 1559"/>
              <a:gd name="T14" fmla="*/ 1614 w 1802"/>
              <a:gd name="T15" fmla="*/ 1216 h 1559"/>
              <a:gd name="T16" fmla="*/ 1802 w 1802"/>
              <a:gd name="T17" fmla="*/ 1541 h 1559"/>
              <a:gd name="T18" fmla="*/ 1789 w 1802"/>
              <a:gd name="T19" fmla="*/ 1559 h 1559"/>
              <a:gd name="T20" fmla="*/ 0 w 1802"/>
              <a:gd name="T21" fmla="*/ 1541 h 1559"/>
              <a:gd name="T22" fmla="*/ 184 w 1802"/>
              <a:gd name="T23" fmla="*/ 1216 h 1559"/>
              <a:gd name="T24" fmla="*/ 382 w 1802"/>
              <a:gd name="T25" fmla="*/ 1559 h 1559"/>
              <a:gd name="T26" fmla="*/ 10 w 1802"/>
              <a:gd name="T27" fmla="*/ 1559 h 1559"/>
              <a:gd name="T28" fmla="*/ 0 w 1802"/>
              <a:gd name="T29" fmla="*/ 1541 h 1559"/>
              <a:gd name="T30" fmla="*/ 950 w 1802"/>
              <a:gd name="T31" fmla="*/ 710 h 1559"/>
              <a:gd name="T32" fmla="*/ 1138 w 1802"/>
              <a:gd name="T33" fmla="*/ 388 h 1559"/>
              <a:gd name="T34" fmla="*/ 1323 w 1802"/>
              <a:gd name="T35" fmla="*/ 710 h 1559"/>
              <a:gd name="T36" fmla="*/ 1256 w 1802"/>
              <a:gd name="T37" fmla="*/ 828 h 1559"/>
              <a:gd name="T38" fmla="*/ 1389 w 1802"/>
              <a:gd name="T39" fmla="*/ 828 h 1559"/>
              <a:gd name="T40" fmla="*/ 1577 w 1802"/>
              <a:gd name="T41" fmla="*/ 1149 h 1559"/>
              <a:gd name="T42" fmla="*/ 1205 w 1802"/>
              <a:gd name="T43" fmla="*/ 1149 h 1559"/>
              <a:gd name="T44" fmla="*/ 950 w 1802"/>
              <a:gd name="T45" fmla="*/ 710 h 1559"/>
              <a:gd name="T46" fmla="*/ 1154 w 1802"/>
              <a:gd name="T47" fmla="*/ 1238 h 1559"/>
              <a:gd name="T48" fmla="*/ 1339 w 1802"/>
              <a:gd name="T49" fmla="*/ 1559 h 1559"/>
              <a:gd name="T50" fmla="*/ 966 w 1802"/>
              <a:gd name="T51" fmla="*/ 1559 h 1559"/>
              <a:gd name="T52" fmla="*/ 899 w 1802"/>
              <a:gd name="T53" fmla="*/ 1444 h 1559"/>
              <a:gd name="T54" fmla="*/ 832 w 1802"/>
              <a:gd name="T55" fmla="*/ 1559 h 1559"/>
              <a:gd name="T56" fmla="*/ 460 w 1802"/>
              <a:gd name="T57" fmla="*/ 1559 h 1559"/>
              <a:gd name="T58" fmla="*/ 645 w 1802"/>
              <a:gd name="T59" fmla="*/ 1238 h 1559"/>
              <a:gd name="T60" fmla="*/ 1154 w 1802"/>
              <a:gd name="T61" fmla="*/ 1238 h 1559"/>
              <a:gd name="T62" fmla="*/ 597 w 1802"/>
              <a:gd name="T63" fmla="*/ 1149 h 1559"/>
              <a:gd name="T64" fmla="*/ 224 w 1802"/>
              <a:gd name="T65" fmla="*/ 1149 h 1559"/>
              <a:gd name="T66" fmla="*/ 409 w 1802"/>
              <a:gd name="T67" fmla="*/ 828 h 1559"/>
              <a:gd name="T68" fmla="*/ 546 w 1802"/>
              <a:gd name="T69" fmla="*/ 828 h 1559"/>
              <a:gd name="T70" fmla="*/ 476 w 1802"/>
              <a:gd name="T71" fmla="*/ 710 h 1559"/>
              <a:gd name="T72" fmla="*/ 664 w 1802"/>
              <a:gd name="T73" fmla="*/ 388 h 1559"/>
              <a:gd name="T74" fmla="*/ 848 w 1802"/>
              <a:gd name="T75" fmla="*/ 710 h 1559"/>
              <a:gd name="T76" fmla="*/ 597 w 1802"/>
              <a:gd name="T77" fmla="*/ 1149 h 1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02" h="1559">
                <a:moveTo>
                  <a:pt x="913" y="0"/>
                </a:moveTo>
                <a:lnTo>
                  <a:pt x="1098" y="321"/>
                </a:lnTo>
                <a:lnTo>
                  <a:pt x="701" y="321"/>
                </a:lnTo>
                <a:lnTo>
                  <a:pt x="889" y="0"/>
                </a:lnTo>
                <a:lnTo>
                  <a:pt x="913" y="0"/>
                </a:lnTo>
                <a:close/>
                <a:moveTo>
                  <a:pt x="1789" y="1559"/>
                </a:moveTo>
                <a:lnTo>
                  <a:pt x="1416" y="1559"/>
                </a:lnTo>
                <a:lnTo>
                  <a:pt x="1614" y="1216"/>
                </a:lnTo>
                <a:lnTo>
                  <a:pt x="1802" y="1541"/>
                </a:lnTo>
                <a:lnTo>
                  <a:pt x="1789" y="1559"/>
                </a:lnTo>
                <a:close/>
                <a:moveTo>
                  <a:pt x="0" y="1541"/>
                </a:moveTo>
                <a:lnTo>
                  <a:pt x="184" y="1216"/>
                </a:lnTo>
                <a:lnTo>
                  <a:pt x="382" y="1559"/>
                </a:lnTo>
                <a:lnTo>
                  <a:pt x="10" y="1559"/>
                </a:lnTo>
                <a:lnTo>
                  <a:pt x="0" y="1541"/>
                </a:lnTo>
                <a:close/>
                <a:moveTo>
                  <a:pt x="950" y="710"/>
                </a:moveTo>
                <a:lnTo>
                  <a:pt x="1138" y="388"/>
                </a:lnTo>
                <a:lnTo>
                  <a:pt x="1323" y="710"/>
                </a:lnTo>
                <a:lnTo>
                  <a:pt x="1256" y="828"/>
                </a:lnTo>
                <a:lnTo>
                  <a:pt x="1389" y="828"/>
                </a:lnTo>
                <a:lnTo>
                  <a:pt x="1577" y="1149"/>
                </a:lnTo>
                <a:lnTo>
                  <a:pt x="1205" y="1149"/>
                </a:lnTo>
                <a:lnTo>
                  <a:pt x="950" y="710"/>
                </a:lnTo>
                <a:close/>
                <a:moveTo>
                  <a:pt x="1154" y="1238"/>
                </a:moveTo>
                <a:lnTo>
                  <a:pt x="1339" y="1559"/>
                </a:lnTo>
                <a:lnTo>
                  <a:pt x="966" y="1559"/>
                </a:lnTo>
                <a:lnTo>
                  <a:pt x="899" y="1444"/>
                </a:lnTo>
                <a:lnTo>
                  <a:pt x="832" y="1559"/>
                </a:lnTo>
                <a:lnTo>
                  <a:pt x="460" y="1559"/>
                </a:lnTo>
                <a:lnTo>
                  <a:pt x="645" y="1238"/>
                </a:lnTo>
                <a:lnTo>
                  <a:pt x="1154" y="1238"/>
                </a:lnTo>
                <a:close/>
                <a:moveTo>
                  <a:pt x="597" y="1149"/>
                </a:moveTo>
                <a:lnTo>
                  <a:pt x="224" y="1149"/>
                </a:lnTo>
                <a:lnTo>
                  <a:pt x="409" y="828"/>
                </a:lnTo>
                <a:lnTo>
                  <a:pt x="546" y="828"/>
                </a:lnTo>
                <a:lnTo>
                  <a:pt x="476" y="710"/>
                </a:lnTo>
                <a:lnTo>
                  <a:pt x="664" y="388"/>
                </a:lnTo>
                <a:lnTo>
                  <a:pt x="848" y="710"/>
                </a:lnTo>
                <a:lnTo>
                  <a:pt x="597" y="1149"/>
                </a:lnTo>
                <a:close/>
              </a:path>
            </a:pathLst>
          </a:custGeom>
          <a:solidFill>
            <a:srgbClr val="87A4C4"/>
          </a:solidFill>
          <a:ln w="63500" cap="flat">
            <a:solidFill>
              <a:srgbClr val="87A4C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fr-CA"/>
          </a:p>
        </p:txBody>
      </p:sp>
      <p:sp>
        <p:nvSpPr>
          <p:cNvPr id="86" name="TextBox 85"/>
          <p:cNvSpPr txBox="1"/>
          <p:nvPr/>
        </p:nvSpPr>
        <p:spPr>
          <a:xfrm>
            <a:off x="5385966" y="5302949"/>
            <a:ext cx="2413927" cy="1152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登录时密码错误或注册的账号已存在会显示相应提示</a:t>
            </a:r>
            <a:endParaRPr lang="en-US" altLang="zh-CN" sz="1600" b="1" spc="100" dirty="0" smtClean="0">
              <a:solidFill>
                <a:schemeClr val="tx1">
                  <a:lumMod val="50000"/>
                  <a:lumOff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图片占位符 2">
            <a:extLst>
              <a:ext uri="{FF2B5EF4-FFF2-40B4-BE49-F238E27FC236}">
                <a16:creationId xmlns:a16="http://schemas.microsoft.com/office/drawing/2014/main" xmlns="" id="{96913EB8-0F17-4E26-B9C8-04E4CABC33E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4" b="33334"/>
          <a:stretch>
            <a:fillRect/>
          </a:stretch>
        </p:blipFill>
        <p:spPr/>
      </p:pic>
      <p:pic>
        <p:nvPicPr>
          <p:cNvPr id="6" name="图片占位符 5">
            <a:extLst>
              <a:ext uri="{FF2B5EF4-FFF2-40B4-BE49-F238E27FC236}">
                <a16:creationId xmlns:a16="http://schemas.microsoft.com/office/drawing/2014/main" xmlns="" id="{374B1E4F-7FC6-44E6-BED0-E16B174A2E8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9" r="12499"/>
          <a:stretch>
            <a:fillRect/>
          </a:stretch>
        </p:blipFill>
        <p:spPr/>
      </p:pic>
      <p:pic>
        <p:nvPicPr>
          <p:cNvPr id="10" name="图片占位符 9">
            <a:extLst>
              <a:ext uri="{FF2B5EF4-FFF2-40B4-BE49-F238E27FC236}">
                <a16:creationId xmlns:a16="http://schemas.microsoft.com/office/drawing/2014/main" xmlns="" id="{2DBD1DD0-E6A5-44A2-9684-05D988882B6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82" b="33382"/>
          <a:stretch>
            <a:fillRect/>
          </a:stretch>
        </p:blipFill>
        <p:spPr/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435" y="1340768"/>
            <a:ext cx="3672987" cy="1782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437" y="3335753"/>
            <a:ext cx="3672987" cy="1782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47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 hidden="1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C31B43F5-BDC5-4EB5-A0A2-16C39BBA5F48}"/>
              </a:ext>
            </a:extLst>
          </p:cNvPr>
          <p:cNvGrpSpPr/>
          <p:nvPr/>
        </p:nvGrpSpPr>
        <p:grpSpPr>
          <a:xfrm>
            <a:off x="1761310" y="1888508"/>
            <a:ext cx="5546993" cy="3162561"/>
            <a:chOff x="2314857" y="1888508"/>
            <a:chExt cx="7395991" cy="3162561"/>
          </a:xfrm>
        </p:grpSpPr>
        <p:sp>
          <p:nvSpPr>
            <p:cNvPr id="10" name="TextBox 9"/>
            <p:cNvSpPr txBox="1">
              <a:spLocks/>
            </p:cNvSpPr>
            <p:nvPr/>
          </p:nvSpPr>
          <p:spPr>
            <a:xfrm>
              <a:off x="2314857" y="3683235"/>
              <a:ext cx="7395991" cy="76944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b="1" spc="400" dirty="0" smtClean="0">
                  <a:latin typeface="Montserrat" panose="02000505000000020004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二、模式选择界面</a:t>
              </a:r>
              <a:endParaRPr lang="fr-CA" sz="4400" b="1" spc="400" dirty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740933" y="4712515"/>
              <a:ext cx="64198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200" dirty="0">
                  <a:latin typeface="微软雅黑" pitchFamily="34" charset="-122"/>
                  <a:ea typeface="微软雅黑" pitchFamily="34" charset="-122"/>
                  <a:cs typeface="Open Sans" panose="020B0606030504020204" pitchFamily="34" charset="0"/>
                </a:rPr>
                <a:t>可以选择三</a:t>
              </a:r>
              <a:r>
                <a:rPr lang="zh-CN" altLang="en-US" sz="1600" spc="200" dirty="0" smtClean="0">
                  <a:latin typeface="微软雅黑" pitchFamily="34" charset="-122"/>
                  <a:ea typeface="微软雅黑" pitchFamily="34" charset="-122"/>
                  <a:cs typeface="Open Sans" panose="020B0606030504020204" pitchFamily="34" charset="0"/>
                </a:rPr>
                <a:t>种游戏模式</a:t>
              </a:r>
              <a:endParaRPr lang="fr-CA" sz="1600" spc="200" dirty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12" name="Freeform 123"/>
            <p:cNvSpPr>
              <a:spLocks noChangeAspect="1" noEditPoints="1"/>
            </p:cNvSpPr>
            <p:nvPr/>
          </p:nvSpPr>
          <p:spPr bwMode="auto">
            <a:xfrm>
              <a:off x="5056282" y="1888508"/>
              <a:ext cx="1789152" cy="1547885"/>
            </a:xfrm>
            <a:custGeom>
              <a:avLst/>
              <a:gdLst>
                <a:gd name="T0" fmla="*/ 913 w 1802"/>
                <a:gd name="T1" fmla="*/ 0 h 1559"/>
                <a:gd name="T2" fmla="*/ 1098 w 1802"/>
                <a:gd name="T3" fmla="*/ 321 h 1559"/>
                <a:gd name="T4" fmla="*/ 701 w 1802"/>
                <a:gd name="T5" fmla="*/ 321 h 1559"/>
                <a:gd name="T6" fmla="*/ 889 w 1802"/>
                <a:gd name="T7" fmla="*/ 0 h 1559"/>
                <a:gd name="T8" fmla="*/ 913 w 1802"/>
                <a:gd name="T9" fmla="*/ 0 h 1559"/>
                <a:gd name="T10" fmla="*/ 1789 w 1802"/>
                <a:gd name="T11" fmla="*/ 1559 h 1559"/>
                <a:gd name="T12" fmla="*/ 1416 w 1802"/>
                <a:gd name="T13" fmla="*/ 1559 h 1559"/>
                <a:gd name="T14" fmla="*/ 1614 w 1802"/>
                <a:gd name="T15" fmla="*/ 1216 h 1559"/>
                <a:gd name="T16" fmla="*/ 1802 w 1802"/>
                <a:gd name="T17" fmla="*/ 1541 h 1559"/>
                <a:gd name="T18" fmla="*/ 1789 w 1802"/>
                <a:gd name="T19" fmla="*/ 1559 h 1559"/>
                <a:gd name="T20" fmla="*/ 0 w 1802"/>
                <a:gd name="T21" fmla="*/ 1541 h 1559"/>
                <a:gd name="T22" fmla="*/ 184 w 1802"/>
                <a:gd name="T23" fmla="*/ 1216 h 1559"/>
                <a:gd name="T24" fmla="*/ 382 w 1802"/>
                <a:gd name="T25" fmla="*/ 1559 h 1559"/>
                <a:gd name="T26" fmla="*/ 10 w 1802"/>
                <a:gd name="T27" fmla="*/ 1559 h 1559"/>
                <a:gd name="T28" fmla="*/ 0 w 1802"/>
                <a:gd name="T29" fmla="*/ 1541 h 1559"/>
                <a:gd name="T30" fmla="*/ 950 w 1802"/>
                <a:gd name="T31" fmla="*/ 710 h 1559"/>
                <a:gd name="T32" fmla="*/ 1138 w 1802"/>
                <a:gd name="T33" fmla="*/ 388 h 1559"/>
                <a:gd name="T34" fmla="*/ 1323 w 1802"/>
                <a:gd name="T35" fmla="*/ 710 h 1559"/>
                <a:gd name="T36" fmla="*/ 1256 w 1802"/>
                <a:gd name="T37" fmla="*/ 828 h 1559"/>
                <a:gd name="T38" fmla="*/ 1389 w 1802"/>
                <a:gd name="T39" fmla="*/ 828 h 1559"/>
                <a:gd name="T40" fmla="*/ 1577 w 1802"/>
                <a:gd name="T41" fmla="*/ 1149 h 1559"/>
                <a:gd name="T42" fmla="*/ 1205 w 1802"/>
                <a:gd name="T43" fmla="*/ 1149 h 1559"/>
                <a:gd name="T44" fmla="*/ 950 w 1802"/>
                <a:gd name="T45" fmla="*/ 710 h 1559"/>
                <a:gd name="T46" fmla="*/ 1154 w 1802"/>
                <a:gd name="T47" fmla="*/ 1238 h 1559"/>
                <a:gd name="T48" fmla="*/ 1339 w 1802"/>
                <a:gd name="T49" fmla="*/ 1559 h 1559"/>
                <a:gd name="T50" fmla="*/ 966 w 1802"/>
                <a:gd name="T51" fmla="*/ 1559 h 1559"/>
                <a:gd name="T52" fmla="*/ 899 w 1802"/>
                <a:gd name="T53" fmla="*/ 1444 h 1559"/>
                <a:gd name="T54" fmla="*/ 832 w 1802"/>
                <a:gd name="T55" fmla="*/ 1559 h 1559"/>
                <a:gd name="T56" fmla="*/ 460 w 1802"/>
                <a:gd name="T57" fmla="*/ 1559 h 1559"/>
                <a:gd name="T58" fmla="*/ 645 w 1802"/>
                <a:gd name="T59" fmla="*/ 1238 h 1559"/>
                <a:gd name="T60" fmla="*/ 1154 w 1802"/>
                <a:gd name="T61" fmla="*/ 1238 h 1559"/>
                <a:gd name="T62" fmla="*/ 597 w 1802"/>
                <a:gd name="T63" fmla="*/ 1149 h 1559"/>
                <a:gd name="T64" fmla="*/ 224 w 1802"/>
                <a:gd name="T65" fmla="*/ 1149 h 1559"/>
                <a:gd name="T66" fmla="*/ 409 w 1802"/>
                <a:gd name="T67" fmla="*/ 828 h 1559"/>
                <a:gd name="T68" fmla="*/ 546 w 1802"/>
                <a:gd name="T69" fmla="*/ 828 h 1559"/>
                <a:gd name="T70" fmla="*/ 476 w 1802"/>
                <a:gd name="T71" fmla="*/ 710 h 1559"/>
                <a:gd name="T72" fmla="*/ 664 w 1802"/>
                <a:gd name="T73" fmla="*/ 388 h 1559"/>
                <a:gd name="T74" fmla="*/ 848 w 1802"/>
                <a:gd name="T75" fmla="*/ 710 h 1559"/>
                <a:gd name="T76" fmla="*/ 597 w 1802"/>
                <a:gd name="T77" fmla="*/ 1149 h 1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02" h="1559">
                  <a:moveTo>
                    <a:pt x="913" y="0"/>
                  </a:moveTo>
                  <a:lnTo>
                    <a:pt x="1098" y="321"/>
                  </a:lnTo>
                  <a:lnTo>
                    <a:pt x="701" y="321"/>
                  </a:lnTo>
                  <a:lnTo>
                    <a:pt x="889" y="0"/>
                  </a:lnTo>
                  <a:lnTo>
                    <a:pt x="913" y="0"/>
                  </a:lnTo>
                  <a:close/>
                  <a:moveTo>
                    <a:pt x="1789" y="1559"/>
                  </a:moveTo>
                  <a:lnTo>
                    <a:pt x="1416" y="1559"/>
                  </a:lnTo>
                  <a:lnTo>
                    <a:pt x="1614" y="1216"/>
                  </a:lnTo>
                  <a:lnTo>
                    <a:pt x="1802" y="1541"/>
                  </a:lnTo>
                  <a:lnTo>
                    <a:pt x="1789" y="1559"/>
                  </a:lnTo>
                  <a:close/>
                  <a:moveTo>
                    <a:pt x="0" y="1541"/>
                  </a:moveTo>
                  <a:lnTo>
                    <a:pt x="184" y="1216"/>
                  </a:lnTo>
                  <a:lnTo>
                    <a:pt x="382" y="1559"/>
                  </a:lnTo>
                  <a:lnTo>
                    <a:pt x="10" y="1559"/>
                  </a:lnTo>
                  <a:lnTo>
                    <a:pt x="0" y="1541"/>
                  </a:lnTo>
                  <a:close/>
                  <a:moveTo>
                    <a:pt x="950" y="710"/>
                  </a:moveTo>
                  <a:lnTo>
                    <a:pt x="1138" y="388"/>
                  </a:lnTo>
                  <a:lnTo>
                    <a:pt x="1323" y="710"/>
                  </a:lnTo>
                  <a:lnTo>
                    <a:pt x="1256" y="828"/>
                  </a:lnTo>
                  <a:lnTo>
                    <a:pt x="1389" y="828"/>
                  </a:lnTo>
                  <a:lnTo>
                    <a:pt x="1577" y="1149"/>
                  </a:lnTo>
                  <a:lnTo>
                    <a:pt x="1205" y="1149"/>
                  </a:lnTo>
                  <a:lnTo>
                    <a:pt x="950" y="710"/>
                  </a:lnTo>
                  <a:close/>
                  <a:moveTo>
                    <a:pt x="1154" y="1238"/>
                  </a:moveTo>
                  <a:lnTo>
                    <a:pt x="1339" y="1559"/>
                  </a:lnTo>
                  <a:lnTo>
                    <a:pt x="966" y="1559"/>
                  </a:lnTo>
                  <a:lnTo>
                    <a:pt x="899" y="1444"/>
                  </a:lnTo>
                  <a:lnTo>
                    <a:pt x="832" y="1559"/>
                  </a:lnTo>
                  <a:lnTo>
                    <a:pt x="460" y="1559"/>
                  </a:lnTo>
                  <a:lnTo>
                    <a:pt x="645" y="1238"/>
                  </a:lnTo>
                  <a:lnTo>
                    <a:pt x="1154" y="1238"/>
                  </a:lnTo>
                  <a:close/>
                  <a:moveTo>
                    <a:pt x="597" y="1149"/>
                  </a:moveTo>
                  <a:lnTo>
                    <a:pt x="224" y="1149"/>
                  </a:lnTo>
                  <a:lnTo>
                    <a:pt x="409" y="828"/>
                  </a:lnTo>
                  <a:lnTo>
                    <a:pt x="546" y="828"/>
                  </a:lnTo>
                  <a:lnTo>
                    <a:pt x="476" y="710"/>
                  </a:lnTo>
                  <a:lnTo>
                    <a:pt x="664" y="388"/>
                  </a:lnTo>
                  <a:lnTo>
                    <a:pt x="848" y="710"/>
                  </a:lnTo>
                  <a:lnTo>
                    <a:pt x="597" y="1149"/>
                  </a:lnTo>
                  <a:close/>
                </a:path>
              </a:pathLst>
            </a:custGeom>
            <a:solidFill>
              <a:srgbClr val="F8D6E4"/>
            </a:solidFill>
            <a:ln w="63500" cap="flat">
              <a:solidFill>
                <a:srgbClr val="F8D6E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fr-CA"/>
            </a:p>
          </p:txBody>
        </p:sp>
      </p:grpSp>
      <p:pic>
        <p:nvPicPr>
          <p:cNvPr id="4" name="图片占位符 3">
            <a:extLst>
              <a:ext uri="{FF2B5EF4-FFF2-40B4-BE49-F238E27FC236}">
                <a16:creationId xmlns:a16="http://schemas.microsoft.com/office/drawing/2014/main" xmlns="" id="{DD749F7F-2A8A-4D85-81E9-D74930BB095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46" b="312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3736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>
            <a:spLocks/>
          </p:cNvSpPr>
          <p:nvPr/>
        </p:nvSpPr>
        <p:spPr>
          <a:xfrm>
            <a:off x="3563888" y="3910561"/>
            <a:ext cx="5400600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二、模式选择页面</a:t>
            </a:r>
            <a:endParaRPr lang="en-CA" sz="4800" b="1" dirty="0">
              <a:latin typeface="Montserrat" panose="02000505000000020004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923928" y="4773803"/>
            <a:ext cx="3600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登陆成功后进入该页面</a:t>
            </a:r>
            <a:endParaRPr lang="en-US" altLang="zh-CN" sz="1200" b="1" spc="1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从三种基本游戏模式中进行选择</a:t>
            </a:r>
            <a:endParaRPr lang="en-US" altLang="zh-CN" sz="1200" b="1" spc="1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模式一：跑酷模式</a:t>
            </a:r>
            <a:endParaRPr lang="en-US" altLang="zh-CN" sz="1200" b="1" spc="1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b="1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模式</a:t>
            </a:r>
            <a:r>
              <a:rPr lang="zh-CN" altLang="en-US" sz="12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二：生存模式</a:t>
            </a:r>
            <a:endParaRPr lang="en-US" altLang="zh-CN" sz="1200" b="1" spc="1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b="1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模式</a:t>
            </a:r>
            <a:r>
              <a:rPr lang="zh-CN" altLang="en-US" sz="12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三：多人模式</a:t>
            </a:r>
            <a:endParaRPr lang="en-US" altLang="zh-CN" sz="1200" b="1" spc="1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b="1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左</a:t>
            </a:r>
            <a:r>
              <a:rPr lang="zh-CN" altLang="en-US" sz="12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上角显示用户信息，右上角是注销按钮</a:t>
            </a:r>
            <a:endParaRPr lang="fr-CA" sz="1200" b="1" spc="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pic>
        <p:nvPicPr>
          <p:cNvPr id="3" name="图片占位符 2">
            <a:extLst>
              <a:ext uri="{FF2B5EF4-FFF2-40B4-BE49-F238E27FC236}">
                <a16:creationId xmlns:a16="http://schemas.microsoft.com/office/drawing/2014/main" xmlns="" id="{7331D0C2-A884-4EF3-800A-A6C0E67440A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57" b="23357"/>
          <a:stretch>
            <a:fillRect/>
          </a:stretch>
        </p:blipFill>
        <p:spPr/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88641"/>
            <a:ext cx="7389784" cy="3586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881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 hidden="1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C31B43F5-BDC5-4EB5-A0A2-16C39BBA5F48}"/>
              </a:ext>
            </a:extLst>
          </p:cNvPr>
          <p:cNvGrpSpPr/>
          <p:nvPr/>
        </p:nvGrpSpPr>
        <p:grpSpPr>
          <a:xfrm>
            <a:off x="1761310" y="1888508"/>
            <a:ext cx="5546993" cy="3148964"/>
            <a:chOff x="2314857" y="1888508"/>
            <a:chExt cx="7395991" cy="3148964"/>
          </a:xfrm>
        </p:grpSpPr>
        <p:sp>
          <p:nvSpPr>
            <p:cNvPr id="10" name="TextBox 9"/>
            <p:cNvSpPr txBox="1">
              <a:spLocks/>
            </p:cNvSpPr>
            <p:nvPr/>
          </p:nvSpPr>
          <p:spPr>
            <a:xfrm>
              <a:off x="2314857" y="3683235"/>
              <a:ext cx="7395991" cy="76944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b="1" spc="400" dirty="0">
                  <a:latin typeface="Montserrat" panose="02000505000000020004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三</a:t>
              </a:r>
              <a:r>
                <a:rPr lang="zh-CN" altLang="en-US" sz="4400" b="1" spc="400" dirty="0" smtClean="0">
                  <a:latin typeface="Montserrat" panose="02000505000000020004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、关卡内容</a:t>
              </a:r>
              <a:endParaRPr lang="fr-CA" sz="4400" b="1" spc="400" dirty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802926" y="4698918"/>
              <a:ext cx="64198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200" dirty="0" smtClean="0">
                  <a:latin typeface="微软雅黑" pitchFamily="34" charset="-122"/>
                  <a:ea typeface="微软雅黑" pitchFamily="34" charset="-122"/>
                  <a:cs typeface="Open Sans" panose="020B0606030504020204" pitchFamily="34" charset="0"/>
                </a:rPr>
                <a:t>三种游戏模式，多张可选地图</a:t>
              </a:r>
              <a:endParaRPr lang="fr-CA" sz="1600" spc="200" dirty="0"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12" name="Freeform 123"/>
            <p:cNvSpPr>
              <a:spLocks noChangeAspect="1" noEditPoints="1"/>
            </p:cNvSpPr>
            <p:nvPr/>
          </p:nvSpPr>
          <p:spPr bwMode="auto">
            <a:xfrm>
              <a:off x="5056282" y="1888508"/>
              <a:ext cx="1789152" cy="1547885"/>
            </a:xfrm>
            <a:custGeom>
              <a:avLst/>
              <a:gdLst>
                <a:gd name="T0" fmla="*/ 913 w 1802"/>
                <a:gd name="T1" fmla="*/ 0 h 1559"/>
                <a:gd name="T2" fmla="*/ 1098 w 1802"/>
                <a:gd name="T3" fmla="*/ 321 h 1559"/>
                <a:gd name="T4" fmla="*/ 701 w 1802"/>
                <a:gd name="T5" fmla="*/ 321 h 1559"/>
                <a:gd name="T6" fmla="*/ 889 w 1802"/>
                <a:gd name="T7" fmla="*/ 0 h 1559"/>
                <a:gd name="T8" fmla="*/ 913 w 1802"/>
                <a:gd name="T9" fmla="*/ 0 h 1559"/>
                <a:gd name="T10" fmla="*/ 1789 w 1802"/>
                <a:gd name="T11" fmla="*/ 1559 h 1559"/>
                <a:gd name="T12" fmla="*/ 1416 w 1802"/>
                <a:gd name="T13" fmla="*/ 1559 h 1559"/>
                <a:gd name="T14" fmla="*/ 1614 w 1802"/>
                <a:gd name="T15" fmla="*/ 1216 h 1559"/>
                <a:gd name="T16" fmla="*/ 1802 w 1802"/>
                <a:gd name="T17" fmla="*/ 1541 h 1559"/>
                <a:gd name="T18" fmla="*/ 1789 w 1802"/>
                <a:gd name="T19" fmla="*/ 1559 h 1559"/>
                <a:gd name="T20" fmla="*/ 0 w 1802"/>
                <a:gd name="T21" fmla="*/ 1541 h 1559"/>
                <a:gd name="T22" fmla="*/ 184 w 1802"/>
                <a:gd name="T23" fmla="*/ 1216 h 1559"/>
                <a:gd name="T24" fmla="*/ 382 w 1802"/>
                <a:gd name="T25" fmla="*/ 1559 h 1559"/>
                <a:gd name="T26" fmla="*/ 10 w 1802"/>
                <a:gd name="T27" fmla="*/ 1559 h 1559"/>
                <a:gd name="T28" fmla="*/ 0 w 1802"/>
                <a:gd name="T29" fmla="*/ 1541 h 1559"/>
                <a:gd name="T30" fmla="*/ 950 w 1802"/>
                <a:gd name="T31" fmla="*/ 710 h 1559"/>
                <a:gd name="T32" fmla="*/ 1138 w 1802"/>
                <a:gd name="T33" fmla="*/ 388 h 1559"/>
                <a:gd name="T34" fmla="*/ 1323 w 1802"/>
                <a:gd name="T35" fmla="*/ 710 h 1559"/>
                <a:gd name="T36" fmla="*/ 1256 w 1802"/>
                <a:gd name="T37" fmla="*/ 828 h 1559"/>
                <a:gd name="T38" fmla="*/ 1389 w 1802"/>
                <a:gd name="T39" fmla="*/ 828 h 1559"/>
                <a:gd name="T40" fmla="*/ 1577 w 1802"/>
                <a:gd name="T41" fmla="*/ 1149 h 1559"/>
                <a:gd name="T42" fmla="*/ 1205 w 1802"/>
                <a:gd name="T43" fmla="*/ 1149 h 1559"/>
                <a:gd name="T44" fmla="*/ 950 w 1802"/>
                <a:gd name="T45" fmla="*/ 710 h 1559"/>
                <a:gd name="T46" fmla="*/ 1154 w 1802"/>
                <a:gd name="T47" fmla="*/ 1238 h 1559"/>
                <a:gd name="T48" fmla="*/ 1339 w 1802"/>
                <a:gd name="T49" fmla="*/ 1559 h 1559"/>
                <a:gd name="T50" fmla="*/ 966 w 1802"/>
                <a:gd name="T51" fmla="*/ 1559 h 1559"/>
                <a:gd name="T52" fmla="*/ 899 w 1802"/>
                <a:gd name="T53" fmla="*/ 1444 h 1559"/>
                <a:gd name="T54" fmla="*/ 832 w 1802"/>
                <a:gd name="T55" fmla="*/ 1559 h 1559"/>
                <a:gd name="T56" fmla="*/ 460 w 1802"/>
                <a:gd name="T57" fmla="*/ 1559 h 1559"/>
                <a:gd name="T58" fmla="*/ 645 w 1802"/>
                <a:gd name="T59" fmla="*/ 1238 h 1559"/>
                <a:gd name="T60" fmla="*/ 1154 w 1802"/>
                <a:gd name="T61" fmla="*/ 1238 h 1559"/>
                <a:gd name="T62" fmla="*/ 597 w 1802"/>
                <a:gd name="T63" fmla="*/ 1149 h 1559"/>
                <a:gd name="T64" fmla="*/ 224 w 1802"/>
                <a:gd name="T65" fmla="*/ 1149 h 1559"/>
                <a:gd name="T66" fmla="*/ 409 w 1802"/>
                <a:gd name="T67" fmla="*/ 828 h 1559"/>
                <a:gd name="T68" fmla="*/ 546 w 1802"/>
                <a:gd name="T69" fmla="*/ 828 h 1559"/>
                <a:gd name="T70" fmla="*/ 476 w 1802"/>
                <a:gd name="T71" fmla="*/ 710 h 1559"/>
                <a:gd name="T72" fmla="*/ 664 w 1802"/>
                <a:gd name="T73" fmla="*/ 388 h 1559"/>
                <a:gd name="T74" fmla="*/ 848 w 1802"/>
                <a:gd name="T75" fmla="*/ 710 h 1559"/>
                <a:gd name="T76" fmla="*/ 597 w 1802"/>
                <a:gd name="T77" fmla="*/ 1149 h 1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02" h="1559">
                  <a:moveTo>
                    <a:pt x="913" y="0"/>
                  </a:moveTo>
                  <a:lnTo>
                    <a:pt x="1098" y="321"/>
                  </a:lnTo>
                  <a:lnTo>
                    <a:pt x="701" y="321"/>
                  </a:lnTo>
                  <a:lnTo>
                    <a:pt x="889" y="0"/>
                  </a:lnTo>
                  <a:lnTo>
                    <a:pt x="913" y="0"/>
                  </a:lnTo>
                  <a:close/>
                  <a:moveTo>
                    <a:pt x="1789" y="1559"/>
                  </a:moveTo>
                  <a:lnTo>
                    <a:pt x="1416" y="1559"/>
                  </a:lnTo>
                  <a:lnTo>
                    <a:pt x="1614" y="1216"/>
                  </a:lnTo>
                  <a:lnTo>
                    <a:pt x="1802" y="1541"/>
                  </a:lnTo>
                  <a:lnTo>
                    <a:pt x="1789" y="1559"/>
                  </a:lnTo>
                  <a:close/>
                  <a:moveTo>
                    <a:pt x="0" y="1541"/>
                  </a:moveTo>
                  <a:lnTo>
                    <a:pt x="184" y="1216"/>
                  </a:lnTo>
                  <a:lnTo>
                    <a:pt x="382" y="1559"/>
                  </a:lnTo>
                  <a:lnTo>
                    <a:pt x="10" y="1559"/>
                  </a:lnTo>
                  <a:lnTo>
                    <a:pt x="0" y="1541"/>
                  </a:lnTo>
                  <a:close/>
                  <a:moveTo>
                    <a:pt x="950" y="710"/>
                  </a:moveTo>
                  <a:lnTo>
                    <a:pt x="1138" y="388"/>
                  </a:lnTo>
                  <a:lnTo>
                    <a:pt x="1323" y="710"/>
                  </a:lnTo>
                  <a:lnTo>
                    <a:pt x="1256" y="828"/>
                  </a:lnTo>
                  <a:lnTo>
                    <a:pt x="1389" y="828"/>
                  </a:lnTo>
                  <a:lnTo>
                    <a:pt x="1577" y="1149"/>
                  </a:lnTo>
                  <a:lnTo>
                    <a:pt x="1205" y="1149"/>
                  </a:lnTo>
                  <a:lnTo>
                    <a:pt x="950" y="710"/>
                  </a:lnTo>
                  <a:close/>
                  <a:moveTo>
                    <a:pt x="1154" y="1238"/>
                  </a:moveTo>
                  <a:lnTo>
                    <a:pt x="1339" y="1559"/>
                  </a:lnTo>
                  <a:lnTo>
                    <a:pt x="966" y="1559"/>
                  </a:lnTo>
                  <a:lnTo>
                    <a:pt x="899" y="1444"/>
                  </a:lnTo>
                  <a:lnTo>
                    <a:pt x="832" y="1559"/>
                  </a:lnTo>
                  <a:lnTo>
                    <a:pt x="460" y="1559"/>
                  </a:lnTo>
                  <a:lnTo>
                    <a:pt x="645" y="1238"/>
                  </a:lnTo>
                  <a:lnTo>
                    <a:pt x="1154" y="1238"/>
                  </a:lnTo>
                  <a:close/>
                  <a:moveTo>
                    <a:pt x="597" y="1149"/>
                  </a:moveTo>
                  <a:lnTo>
                    <a:pt x="224" y="1149"/>
                  </a:lnTo>
                  <a:lnTo>
                    <a:pt x="409" y="828"/>
                  </a:lnTo>
                  <a:lnTo>
                    <a:pt x="546" y="828"/>
                  </a:lnTo>
                  <a:lnTo>
                    <a:pt x="476" y="710"/>
                  </a:lnTo>
                  <a:lnTo>
                    <a:pt x="664" y="388"/>
                  </a:lnTo>
                  <a:lnTo>
                    <a:pt x="848" y="710"/>
                  </a:lnTo>
                  <a:lnTo>
                    <a:pt x="597" y="1149"/>
                  </a:lnTo>
                  <a:close/>
                </a:path>
              </a:pathLst>
            </a:custGeom>
            <a:solidFill>
              <a:srgbClr val="F8D6E4"/>
            </a:solidFill>
            <a:ln w="63500" cap="flat">
              <a:solidFill>
                <a:srgbClr val="F8D6E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fr-CA"/>
            </a:p>
          </p:txBody>
        </p:sp>
      </p:grpSp>
      <p:pic>
        <p:nvPicPr>
          <p:cNvPr id="4" name="图片占位符 3">
            <a:extLst>
              <a:ext uri="{FF2B5EF4-FFF2-40B4-BE49-F238E27FC236}">
                <a16:creationId xmlns:a16="http://schemas.microsoft.com/office/drawing/2014/main" xmlns="" id="{DD749F7F-2A8A-4D85-81E9-D74930BB095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46" b="312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4195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>
            <a:spLocks/>
          </p:cNvSpPr>
          <p:nvPr/>
        </p:nvSpPr>
        <p:spPr>
          <a:xfrm>
            <a:off x="467206" y="314273"/>
            <a:ext cx="3402745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latin typeface="Montserrat" panose="02000505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关卡内容</a:t>
            </a:r>
            <a:endParaRPr lang="fr-CA" sz="4400" b="1" dirty="0">
              <a:latin typeface="Montserrat" panose="02000505000000020004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95812" y="1112066"/>
            <a:ext cx="2626273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模式一中的地图</a:t>
            </a:r>
            <a:r>
              <a:rPr lang="zh-CN" altLang="en-US" sz="14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一，左</a:t>
            </a:r>
            <a:r>
              <a:rPr lang="zh-CN" altLang="en-US" sz="1400" b="1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上角显示</a:t>
            </a:r>
            <a:r>
              <a:rPr lang="zh-CN" altLang="en-US" sz="1400" b="1" spc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分数，最</a:t>
            </a:r>
            <a:r>
              <a:rPr lang="zh-CN" altLang="en-US" sz="1400" b="1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下方是地面，玩家控制杰瑞躲避汤姆追击</a:t>
            </a:r>
            <a:endParaRPr lang="fr-CA" sz="1400" b="1" spc="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pic>
        <p:nvPicPr>
          <p:cNvPr id="3" name="图片占位符 2">
            <a:extLst>
              <a:ext uri="{FF2B5EF4-FFF2-40B4-BE49-F238E27FC236}">
                <a16:creationId xmlns:a16="http://schemas.microsoft.com/office/drawing/2014/main" xmlns="" id="{D315856C-4AA0-4BA7-A861-F7753EF1165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77" b="18477"/>
          <a:stretch>
            <a:fillRect/>
          </a:stretch>
        </p:blipFill>
        <p:spPr/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339746"/>
            <a:ext cx="7367340" cy="4354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8689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8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412</Words>
  <Application>Microsoft Office PowerPoint</Application>
  <PresentationFormat>全屏显示(4:3)</PresentationFormat>
  <Paragraphs>66</Paragraphs>
  <Slides>15</Slides>
  <Notes>15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个人用户</cp:lastModifiedBy>
  <cp:revision>9</cp:revision>
  <dcterms:created xsi:type="dcterms:W3CDTF">2019-11-25T17:00:29Z</dcterms:created>
  <dcterms:modified xsi:type="dcterms:W3CDTF">2019-11-25T18:14:47Z</dcterms:modified>
</cp:coreProperties>
</file>

<file path=docProps/thumbnail.jpeg>
</file>